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0"/>
  </p:notesMasterIdLst>
  <p:handoutMasterIdLst>
    <p:handoutMasterId r:id="rId81"/>
  </p:handoutMasterIdLst>
  <p:sldIdLst>
    <p:sldId id="256" r:id="rId2"/>
    <p:sldId id="257" r:id="rId3"/>
    <p:sldId id="258" r:id="rId4"/>
    <p:sldId id="328" r:id="rId5"/>
    <p:sldId id="259" r:id="rId6"/>
    <p:sldId id="260" r:id="rId7"/>
    <p:sldId id="262" r:id="rId8"/>
    <p:sldId id="261" r:id="rId9"/>
    <p:sldId id="264" r:id="rId10"/>
    <p:sldId id="327" r:id="rId11"/>
    <p:sldId id="329" r:id="rId12"/>
    <p:sldId id="266" r:id="rId13"/>
    <p:sldId id="300" r:id="rId14"/>
    <p:sldId id="330" r:id="rId15"/>
    <p:sldId id="270" r:id="rId16"/>
    <p:sldId id="340" r:id="rId17"/>
    <p:sldId id="271" r:id="rId18"/>
    <p:sldId id="272" r:id="rId19"/>
    <p:sldId id="273" r:id="rId20"/>
    <p:sldId id="274" r:id="rId21"/>
    <p:sldId id="275" r:id="rId22"/>
    <p:sldId id="282" r:id="rId23"/>
    <p:sldId id="276" r:id="rId24"/>
    <p:sldId id="277" r:id="rId25"/>
    <p:sldId id="278" r:id="rId26"/>
    <p:sldId id="335" r:id="rId27"/>
    <p:sldId id="279" r:id="rId28"/>
    <p:sldId id="280" r:id="rId29"/>
    <p:sldId id="331" r:id="rId30"/>
    <p:sldId id="299" r:id="rId31"/>
    <p:sldId id="281" r:id="rId32"/>
    <p:sldId id="284" r:id="rId33"/>
    <p:sldId id="285" r:id="rId34"/>
    <p:sldId id="296" r:id="rId35"/>
    <p:sldId id="286" r:id="rId36"/>
    <p:sldId id="297" r:id="rId37"/>
    <p:sldId id="287" r:id="rId38"/>
    <p:sldId id="288" r:id="rId39"/>
    <p:sldId id="332" r:id="rId40"/>
    <p:sldId id="298" r:id="rId41"/>
    <p:sldId id="289" r:id="rId42"/>
    <p:sldId id="291" r:id="rId43"/>
    <p:sldId id="301" r:id="rId44"/>
    <p:sldId id="302" r:id="rId45"/>
    <p:sldId id="303" r:id="rId46"/>
    <p:sldId id="292" r:id="rId47"/>
    <p:sldId id="304" r:id="rId48"/>
    <p:sldId id="341" r:id="rId49"/>
    <p:sldId id="293" r:id="rId50"/>
    <p:sldId id="333" r:id="rId51"/>
    <p:sldId id="305" r:id="rId52"/>
    <p:sldId id="294" r:id="rId53"/>
    <p:sldId id="295" r:id="rId54"/>
    <p:sldId id="306" r:id="rId55"/>
    <p:sldId id="307" r:id="rId56"/>
    <p:sldId id="308" r:id="rId57"/>
    <p:sldId id="312" r:id="rId58"/>
    <p:sldId id="309" r:id="rId59"/>
    <p:sldId id="342" r:id="rId60"/>
    <p:sldId id="310" r:id="rId61"/>
    <p:sldId id="314" r:id="rId62"/>
    <p:sldId id="315" r:id="rId63"/>
    <p:sldId id="334" r:id="rId64"/>
    <p:sldId id="316" r:id="rId65"/>
    <p:sldId id="318" r:id="rId66"/>
    <p:sldId id="319" r:id="rId67"/>
    <p:sldId id="317" r:id="rId68"/>
    <p:sldId id="324" r:id="rId69"/>
    <p:sldId id="322" r:id="rId70"/>
    <p:sldId id="323" r:id="rId71"/>
    <p:sldId id="325" r:id="rId72"/>
    <p:sldId id="326" r:id="rId73"/>
    <p:sldId id="263" r:id="rId74"/>
    <p:sldId id="320" r:id="rId75"/>
    <p:sldId id="336" r:id="rId76"/>
    <p:sldId id="337" r:id="rId77"/>
    <p:sldId id="339" r:id="rId78"/>
    <p:sldId id="338" r:id="rId79"/>
  </p:sldIdLst>
  <p:sldSz cx="12192000" cy="6858000"/>
  <p:notesSz cx="6858000" cy="9144000"/>
  <p:embeddedFontLst>
    <p:embeddedFont>
      <p:font typeface="Wingdings 2" panose="05020102010507070707" pitchFamily="18" charset="2"/>
      <p:regular r:id="rId82"/>
    </p:embeddedFont>
    <p:embeddedFont>
      <p:font typeface="Franklin Gothic Medium" panose="020B0603020102020204" pitchFamily="34" charset="0"/>
      <p:regular r:id="rId83"/>
      <p:italic r:id="rId84"/>
    </p:embeddedFont>
    <p:embeddedFont>
      <p:font typeface="Segoe UI" panose="020B0502040204020203" pitchFamily="34" charset="0"/>
      <p:regular r:id="rId85"/>
      <p:bold r:id="rId86"/>
      <p:italic r:id="rId87"/>
      <p:boldItalic r:id="rId88"/>
    </p:embeddedFont>
    <p:embeddedFont>
      <p:font typeface="Calibri" panose="020F0502020204030204" pitchFamily="34" charset="0"/>
      <p:regular r:id="rId89"/>
      <p:bold r:id="rId90"/>
      <p:italic r:id="rId91"/>
      <p:boldItalic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le,Gianna" initials="V" lastIdx="1" clrIdx="0">
    <p:extLst>
      <p:ext uri="{19B8F6BF-5375-455C-9EA6-DF929625EA0E}">
        <p15:presenceInfo xmlns:p15="http://schemas.microsoft.com/office/powerpoint/2012/main" userId="Vitale,Gi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AE8"/>
    <a:srgbClr val="E2D5E7"/>
    <a:srgbClr val="CBDAE7"/>
    <a:srgbClr val="E1D2E6"/>
    <a:srgbClr val="E1F0E0"/>
    <a:srgbClr val="E1D4E6"/>
    <a:srgbClr val="EDE4F0"/>
    <a:srgbClr val="D7E3ED"/>
    <a:srgbClr val="E2EBFF"/>
    <a:srgbClr val="E2E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8DA9D-6374-49E8-9259-708094B722ED}" v="6673" dt="2023-01-03T02:36:50.658"/>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67" autoAdjust="0"/>
  </p:normalViewPr>
  <p:slideViewPr>
    <p:cSldViewPr>
      <p:cViewPr varScale="1">
        <p:scale>
          <a:sx n="61" d="100"/>
          <a:sy n="61" d="100"/>
        </p:scale>
        <p:origin x="292" y="32"/>
      </p:cViewPr>
      <p:guideLst>
        <p:guide pos="3840"/>
        <p:guide orient="horz" pos="2160"/>
      </p:guideLst>
    </p:cSldViewPr>
  </p:slideViewPr>
  <p:notesTextViewPr>
    <p:cViewPr>
      <p:scale>
        <a:sx n="3" d="2"/>
        <a:sy n="3" d="2"/>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font" Target="fonts/font8.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commentAuthors" Target="commentAuthors.xml"/><Relationship Id="rId98"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Markle" userId="c3b036d3b2297226" providerId="LiveId" clId="{2E78DA9D-6374-49E8-9259-708094B722ED}"/>
    <pc:docChg chg="undo redo custSel addSld delSld modSld sldOrd modMainMaster">
      <pc:chgData name="Sam Markle" userId="c3b036d3b2297226" providerId="LiveId" clId="{2E78DA9D-6374-49E8-9259-708094B722ED}" dt="2023-01-03T02:36:50.658" v="28001" actId="20577"/>
      <pc:docMkLst>
        <pc:docMk/>
      </pc:docMkLst>
      <pc:sldChg chg="modSp mod">
        <pc:chgData name="Sam Markle" userId="c3b036d3b2297226" providerId="LiveId" clId="{2E78DA9D-6374-49E8-9259-708094B722ED}" dt="2022-12-29T03:36:53.980" v="21242" actId="20577"/>
        <pc:sldMkLst>
          <pc:docMk/>
          <pc:sldMk cId="435141664" sldId="256"/>
        </pc:sldMkLst>
        <pc:spChg chg="mod">
          <ac:chgData name="Sam Markle" userId="c3b036d3b2297226" providerId="LiveId" clId="{2E78DA9D-6374-49E8-9259-708094B722ED}" dt="2022-12-23T22:45:51.289" v="20701" actId="6549"/>
          <ac:spMkLst>
            <pc:docMk/>
            <pc:sldMk cId="435141664" sldId="256"/>
            <ac:spMk id="2" creationId="{00000000-0000-0000-0000-000000000000}"/>
          </ac:spMkLst>
        </pc:spChg>
        <pc:spChg chg="mod">
          <ac:chgData name="Sam Markle" userId="c3b036d3b2297226" providerId="LiveId" clId="{2E78DA9D-6374-49E8-9259-708094B722ED}" dt="2022-12-29T03:36:53.980" v="21242" actId="20577"/>
          <ac:spMkLst>
            <pc:docMk/>
            <pc:sldMk cId="435141664" sldId="256"/>
            <ac:spMk id="3" creationId="{00000000-0000-0000-0000-000000000000}"/>
          </ac:spMkLst>
        </pc:spChg>
        <pc:spChg chg="mod">
          <ac:chgData name="Sam Markle" userId="c3b036d3b2297226" providerId="LiveId" clId="{2E78DA9D-6374-49E8-9259-708094B722ED}" dt="2022-12-11T16:30:29.351" v="2072" actId="20577"/>
          <ac:spMkLst>
            <pc:docMk/>
            <pc:sldMk cId="435141664" sldId="256"/>
            <ac:spMk id="4" creationId="{DA7772E1-73A0-D547-DA7E-359A811B011B}"/>
          </ac:spMkLst>
        </pc:spChg>
      </pc:sldChg>
      <pc:sldChg chg="modSp mod setBg">
        <pc:chgData name="Sam Markle" userId="c3b036d3b2297226" providerId="LiveId" clId="{2E78DA9D-6374-49E8-9259-708094B722ED}" dt="2022-12-11T16:49:53.735" v="2918"/>
        <pc:sldMkLst>
          <pc:docMk/>
          <pc:sldMk cId="1772969468" sldId="257"/>
        </pc:sldMkLst>
        <pc:spChg chg="mod">
          <ac:chgData name="Sam Markle" userId="c3b036d3b2297226" providerId="LiveId" clId="{2E78DA9D-6374-49E8-9259-708094B722ED}" dt="2022-12-11T03:29:08.296" v="2069" actId="20577"/>
          <ac:spMkLst>
            <pc:docMk/>
            <pc:sldMk cId="1772969468" sldId="257"/>
            <ac:spMk id="3" creationId="{00000000-0000-0000-0000-000000000000}"/>
          </ac:spMkLst>
        </pc:spChg>
      </pc:sldChg>
      <pc:sldChg chg="addSp modSp new mod">
        <pc:chgData name="Sam Markle" userId="c3b036d3b2297226" providerId="LiveId" clId="{2E78DA9D-6374-49E8-9259-708094B722ED}" dt="2023-01-01T02:13:30.686" v="21552" actId="20577"/>
        <pc:sldMkLst>
          <pc:docMk/>
          <pc:sldMk cId="1134777531" sldId="258"/>
        </pc:sldMkLst>
        <pc:spChg chg="mod">
          <ac:chgData name="Sam Markle" userId="c3b036d3b2297226" providerId="LiveId" clId="{2E78DA9D-6374-49E8-9259-708094B722ED}" dt="2022-12-10T22:03:46.846" v="65" actId="20577"/>
          <ac:spMkLst>
            <pc:docMk/>
            <pc:sldMk cId="1134777531" sldId="258"/>
            <ac:spMk id="2" creationId="{2CCE14BA-F6B8-9AB0-0E75-6FEB0DA0DAE1}"/>
          </ac:spMkLst>
        </pc:spChg>
        <pc:spChg chg="mod">
          <ac:chgData name="Sam Markle" userId="c3b036d3b2297226" providerId="LiveId" clId="{2E78DA9D-6374-49E8-9259-708094B722ED}" dt="2022-12-23T22:31:38.664" v="20668" actId="1036"/>
          <ac:spMkLst>
            <pc:docMk/>
            <pc:sldMk cId="1134777531" sldId="258"/>
            <ac:spMk id="3" creationId="{472361C5-9DF9-976E-6F3C-E9D92F0BF884}"/>
          </ac:spMkLst>
        </pc:spChg>
        <pc:spChg chg="mod">
          <ac:chgData name="Sam Markle" userId="c3b036d3b2297226" providerId="LiveId" clId="{2E78DA9D-6374-49E8-9259-708094B722ED}" dt="2022-12-11T16:42:52.494" v="2662" actId="2085"/>
          <ac:spMkLst>
            <pc:docMk/>
            <pc:sldMk cId="1134777531" sldId="258"/>
            <ac:spMk id="5" creationId="{96EE0E83-8A80-4FA5-FF35-0B56FB517666}"/>
          </ac:spMkLst>
        </pc:spChg>
        <pc:spChg chg="mod">
          <ac:chgData name="Sam Markle" userId="c3b036d3b2297226" providerId="LiveId" clId="{2E78DA9D-6374-49E8-9259-708094B722ED}" dt="2022-12-11T16:42:52.494" v="2662" actId="2085"/>
          <ac:spMkLst>
            <pc:docMk/>
            <pc:sldMk cId="1134777531" sldId="258"/>
            <ac:spMk id="6" creationId="{A90A38C9-1ABA-A5E9-E638-312704EB9DBF}"/>
          </ac:spMkLst>
        </pc:spChg>
        <pc:spChg chg="mod">
          <ac:chgData name="Sam Markle" userId="c3b036d3b2297226" providerId="LiveId" clId="{2E78DA9D-6374-49E8-9259-708094B722ED}" dt="2022-12-11T16:42:56.482" v="2663" actId="2085"/>
          <ac:spMkLst>
            <pc:docMk/>
            <pc:sldMk cId="1134777531" sldId="258"/>
            <ac:spMk id="8" creationId="{94D3E240-16CA-87FD-EF58-D041ABA7C594}"/>
          </ac:spMkLst>
        </pc:spChg>
        <pc:spChg chg="mod">
          <ac:chgData name="Sam Markle" userId="c3b036d3b2297226" providerId="LiveId" clId="{2E78DA9D-6374-49E8-9259-708094B722ED}" dt="2022-12-11T16:42:56.482" v="2663" actId="2085"/>
          <ac:spMkLst>
            <pc:docMk/>
            <pc:sldMk cId="1134777531" sldId="258"/>
            <ac:spMk id="9" creationId="{5EC568D1-6765-193E-EC57-489EC699E6A2}"/>
          </ac:spMkLst>
        </pc:spChg>
        <pc:spChg chg="mod">
          <ac:chgData name="Sam Markle" userId="c3b036d3b2297226" providerId="LiveId" clId="{2E78DA9D-6374-49E8-9259-708094B722ED}" dt="2022-12-11T16:43:13.962" v="2665" actId="207"/>
          <ac:spMkLst>
            <pc:docMk/>
            <pc:sldMk cId="1134777531" sldId="258"/>
            <ac:spMk id="11" creationId="{2DCD2967-1C7C-7F09-7DF1-C0315C281BE6}"/>
          </ac:spMkLst>
        </pc:spChg>
        <pc:spChg chg="mod">
          <ac:chgData name="Sam Markle" userId="c3b036d3b2297226" providerId="LiveId" clId="{2E78DA9D-6374-49E8-9259-708094B722ED}" dt="2022-12-11T16:43:13.962" v="2665" actId="207"/>
          <ac:spMkLst>
            <pc:docMk/>
            <pc:sldMk cId="1134777531" sldId="258"/>
            <ac:spMk id="12" creationId="{AC40654B-9A77-D89D-408F-19AF717C2D1A}"/>
          </ac:spMkLst>
        </pc:spChg>
        <pc:spChg chg="mod">
          <ac:chgData name="Sam Markle" userId="c3b036d3b2297226" providerId="LiveId" clId="{2E78DA9D-6374-49E8-9259-708094B722ED}" dt="2022-12-11T16:43:18.289" v="2666" actId="207"/>
          <ac:spMkLst>
            <pc:docMk/>
            <pc:sldMk cId="1134777531" sldId="258"/>
            <ac:spMk id="14" creationId="{0C1CCCDB-D293-6890-EF62-2BCB34C09A2A}"/>
          </ac:spMkLst>
        </pc:spChg>
        <pc:spChg chg="mod">
          <ac:chgData name="Sam Markle" userId="c3b036d3b2297226" providerId="LiveId" clId="{2E78DA9D-6374-49E8-9259-708094B722ED}" dt="2022-12-11T16:43:18.289" v="2666" actId="207"/>
          <ac:spMkLst>
            <pc:docMk/>
            <pc:sldMk cId="1134777531" sldId="258"/>
            <ac:spMk id="15" creationId="{03DAE4CD-8134-276E-0173-62301E3A4BCD}"/>
          </ac:spMkLst>
        </pc:spChg>
        <pc:spChg chg="add mod">
          <ac:chgData name="Sam Markle" userId="c3b036d3b2297226" providerId="LiveId" clId="{2E78DA9D-6374-49E8-9259-708094B722ED}" dt="2023-01-01T02:13:30.686" v="21552" actId="20577"/>
          <ac:spMkLst>
            <pc:docMk/>
            <pc:sldMk cId="1134777531" sldId="258"/>
            <ac:spMk id="16" creationId="{6CF7088B-1B56-B1BC-A1AF-DA26D0129638}"/>
          </ac:spMkLst>
        </pc:spChg>
        <pc:spChg chg="add mod">
          <ac:chgData name="Sam Markle" userId="c3b036d3b2297226" providerId="LiveId" clId="{2E78DA9D-6374-49E8-9259-708094B722ED}" dt="2022-12-11T16:35:20.220" v="2319" actId="20577"/>
          <ac:spMkLst>
            <pc:docMk/>
            <pc:sldMk cId="1134777531" sldId="258"/>
            <ac:spMk id="17" creationId="{F99C51D9-F44F-FDDF-A4F0-A151F5AB1FB8}"/>
          </ac:spMkLst>
        </pc:spChg>
        <pc:spChg chg="add mod">
          <ac:chgData name="Sam Markle" userId="c3b036d3b2297226" providerId="LiveId" clId="{2E78DA9D-6374-49E8-9259-708094B722ED}" dt="2022-12-11T16:37:31.001" v="2558" actId="20577"/>
          <ac:spMkLst>
            <pc:docMk/>
            <pc:sldMk cId="1134777531" sldId="258"/>
            <ac:spMk id="18" creationId="{9612C669-C4B7-DE19-3D3F-523273B6FA03}"/>
          </ac:spMkLst>
        </pc:spChg>
        <pc:spChg chg="add mod">
          <ac:chgData name="Sam Markle" userId="c3b036d3b2297226" providerId="LiveId" clId="{2E78DA9D-6374-49E8-9259-708094B722ED}" dt="2022-12-11T16:46:08.779" v="2707" actId="1076"/>
          <ac:spMkLst>
            <pc:docMk/>
            <pc:sldMk cId="1134777531" sldId="258"/>
            <ac:spMk id="19" creationId="{EFAD5858-80E6-B02F-FDB9-DE0C89BDA0A6}"/>
          </ac:spMkLst>
        </pc:spChg>
        <pc:spChg chg="add mod ord">
          <ac:chgData name="Sam Markle" userId="c3b036d3b2297226" providerId="LiveId" clId="{2E78DA9D-6374-49E8-9259-708094B722ED}" dt="2022-12-11T21:25:47.585" v="10610" actId="1582"/>
          <ac:spMkLst>
            <pc:docMk/>
            <pc:sldMk cId="1134777531" sldId="258"/>
            <ac:spMk id="20" creationId="{A99EB745-D66B-4F51-134E-E4A81E8A5E79}"/>
          </ac:spMkLst>
        </pc:spChg>
        <pc:spChg chg="add mod ord">
          <ac:chgData name="Sam Markle" userId="c3b036d3b2297226" providerId="LiveId" clId="{2E78DA9D-6374-49E8-9259-708094B722ED}" dt="2022-12-11T21:25:47.585" v="10610" actId="1582"/>
          <ac:spMkLst>
            <pc:docMk/>
            <pc:sldMk cId="1134777531" sldId="258"/>
            <ac:spMk id="21" creationId="{B35D0B0E-9037-9551-AF96-EAC3FF135FE6}"/>
          </ac:spMkLst>
        </pc:spChg>
        <pc:spChg chg="add mod ord">
          <ac:chgData name="Sam Markle" userId="c3b036d3b2297226" providerId="LiveId" clId="{2E78DA9D-6374-49E8-9259-708094B722ED}" dt="2022-12-11T21:25:47.585" v="10610" actId="1582"/>
          <ac:spMkLst>
            <pc:docMk/>
            <pc:sldMk cId="1134777531" sldId="258"/>
            <ac:spMk id="22" creationId="{50607641-05AB-3C1C-2323-1F621E755035}"/>
          </ac:spMkLst>
        </pc:spChg>
        <pc:spChg chg="add mod ord">
          <ac:chgData name="Sam Markle" userId="c3b036d3b2297226" providerId="LiveId" clId="{2E78DA9D-6374-49E8-9259-708094B722ED}" dt="2022-12-11T21:25:47.585" v="10610" actId="1582"/>
          <ac:spMkLst>
            <pc:docMk/>
            <pc:sldMk cId="1134777531" sldId="258"/>
            <ac:spMk id="23" creationId="{53E39E41-FB1E-E9D3-391A-E7D2B72AA20A}"/>
          </ac:spMkLst>
        </pc:spChg>
        <pc:grpChg chg="add mod">
          <ac:chgData name="Sam Markle" userId="c3b036d3b2297226" providerId="LiveId" clId="{2E78DA9D-6374-49E8-9259-708094B722ED}" dt="2022-12-11T16:41:51.849" v="2656" actId="207"/>
          <ac:grpSpMkLst>
            <pc:docMk/>
            <pc:sldMk cId="1134777531" sldId="258"/>
            <ac:grpSpMk id="4" creationId="{E4F17352-F775-08D7-E296-D55076BDB480}"/>
          </ac:grpSpMkLst>
        </pc:grpChg>
        <pc:grpChg chg="add mod">
          <ac:chgData name="Sam Markle" userId="c3b036d3b2297226" providerId="LiveId" clId="{2E78DA9D-6374-49E8-9259-708094B722ED}" dt="2022-12-11T16:34:00.764" v="2170"/>
          <ac:grpSpMkLst>
            <pc:docMk/>
            <pc:sldMk cId="1134777531" sldId="258"/>
            <ac:grpSpMk id="7" creationId="{0FD07EC2-0C14-2C2F-954E-5A5651C3283C}"/>
          </ac:grpSpMkLst>
        </pc:grpChg>
        <pc:grpChg chg="add mod">
          <ac:chgData name="Sam Markle" userId="c3b036d3b2297226" providerId="LiveId" clId="{2E78DA9D-6374-49E8-9259-708094B722ED}" dt="2022-12-11T16:43:13.962" v="2665" actId="207"/>
          <ac:grpSpMkLst>
            <pc:docMk/>
            <pc:sldMk cId="1134777531" sldId="258"/>
            <ac:grpSpMk id="10" creationId="{A453FE88-19C1-915C-53C9-E0388079083C}"/>
          </ac:grpSpMkLst>
        </pc:grpChg>
        <pc:grpChg chg="add mod">
          <ac:chgData name="Sam Markle" userId="c3b036d3b2297226" providerId="LiveId" clId="{2E78DA9D-6374-49E8-9259-708094B722ED}" dt="2022-12-11T16:43:18.289" v="2666" actId="207"/>
          <ac:grpSpMkLst>
            <pc:docMk/>
            <pc:sldMk cId="1134777531" sldId="258"/>
            <ac:grpSpMk id="13" creationId="{032B05C1-DDE6-73D4-DBB2-8D19A2D7DF9E}"/>
          </ac:grpSpMkLst>
        </pc:grpChg>
      </pc:sldChg>
      <pc:sldChg chg="addSp delSp modSp new del mod modClrScheme chgLayout">
        <pc:chgData name="Sam Markle" userId="c3b036d3b2297226" providerId="LiveId" clId="{2E78DA9D-6374-49E8-9259-708094B722ED}" dt="2022-12-10T22:03:35.206" v="44" actId="2696"/>
        <pc:sldMkLst>
          <pc:docMk/>
          <pc:sldMk cId="1154381061" sldId="258"/>
        </pc:sldMkLst>
        <pc:spChg chg="del mod ord">
          <ac:chgData name="Sam Markle" userId="c3b036d3b2297226" providerId="LiveId" clId="{2E78DA9D-6374-49E8-9259-708094B722ED}" dt="2022-12-10T22:02:24.112" v="32" actId="700"/>
          <ac:spMkLst>
            <pc:docMk/>
            <pc:sldMk cId="1154381061" sldId="258"/>
            <ac:spMk id="2" creationId="{75DCF22D-3B4A-41D6-C54A-64B586FD5403}"/>
          </ac:spMkLst>
        </pc:spChg>
        <pc:spChg chg="del mod ord">
          <ac:chgData name="Sam Markle" userId="c3b036d3b2297226" providerId="LiveId" clId="{2E78DA9D-6374-49E8-9259-708094B722ED}" dt="2022-12-10T22:02:24.112" v="32" actId="700"/>
          <ac:spMkLst>
            <pc:docMk/>
            <pc:sldMk cId="1154381061" sldId="258"/>
            <ac:spMk id="3" creationId="{0F28C02C-9B0D-5E1B-26BA-736EC071A082}"/>
          </ac:spMkLst>
        </pc:spChg>
        <pc:spChg chg="add mod ord">
          <ac:chgData name="Sam Markle" userId="c3b036d3b2297226" providerId="LiveId" clId="{2E78DA9D-6374-49E8-9259-708094B722ED}" dt="2022-12-10T22:02:24.112" v="32" actId="700"/>
          <ac:spMkLst>
            <pc:docMk/>
            <pc:sldMk cId="1154381061" sldId="258"/>
            <ac:spMk id="4" creationId="{D6F01500-5A01-1DB3-74A4-CFA49F5A1F73}"/>
          </ac:spMkLst>
        </pc:spChg>
        <pc:spChg chg="add mod ord">
          <ac:chgData name="Sam Markle" userId="c3b036d3b2297226" providerId="LiveId" clId="{2E78DA9D-6374-49E8-9259-708094B722ED}" dt="2022-12-10T22:02:24.112" v="32" actId="700"/>
          <ac:spMkLst>
            <pc:docMk/>
            <pc:sldMk cId="1154381061" sldId="258"/>
            <ac:spMk id="5" creationId="{BFBE2DE2-FA04-DE35-E6A7-E0E7BBF4A916}"/>
          </ac:spMkLst>
        </pc:spChg>
        <pc:spChg chg="add mod ord">
          <ac:chgData name="Sam Markle" userId="c3b036d3b2297226" providerId="LiveId" clId="{2E78DA9D-6374-49E8-9259-708094B722ED}" dt="2022-12-10T22:02:24.112" v="32" actId="700"/>
          <ac:spMkLst>
            <pc:docMk/>
            <pc:sldMk cId="1154381061" sldId="258"/>
            <ac:spMk id="6" creationId="{CC882E2B-2F24-D241-C232-2FCA14880367}"/>
          </ac:spMkLst>
        </pc:spChg>
      </pc:sldChg>
      <pc:sldChg chg="del">
        <pc:chgData name="Sam Markle" userId="c3b036d3b2297226" providerId="LiveId" clId="{2E78DA9D-6374-49E8-9259-708094B722ED}" dt="2022-12-10T22:02:02.789" v="22" actId="2696"/>
        <pc:sldMkLst>
          <pc:docMk/>
          <pc:sldMk cId="1928620899" sldId="258"/>
        </pc:sldMkLst>
      </pc:sldChg>
      <pc:sldChg chg="addSp delSp modSp new mod delAnim modAnim">
        <pc:chgData name="Sam Markle" userId="c3b036d3b2297226" providerId="LiveId" clId="{2E78DA9D-6374-49E8-9259-708094B722ED}" dt="2023-01-03T01:20:29.605" v="27713" actId="20577"/>
        <pc:sldMkLst>
          <pc:docMk/>
          <pc:sldMk cId="918571472" sldId="259"/>
        </pc:sldMkLst>
        <pc:spChg chg="mod">
          <ac:chgData name="Sam Markle" userId="c3b036d3b2297226" providerId="LiveId" clId="{2E78DA9D-6374-49E8-9259-708094B722ED}" dt="2022-12-10T22:03:55.826" v="91" actId="20577"/>
          <ac:spMkLst>
            <pc:docMk/>
            <pc:sldMk cId="918571472" sldId="259"/>
            <ac:spMk id="2" creationId="{7D57D58C-2120-3BE0-F2D3-4FEF5CB5212E}"/>
          </ac:spMkLst>
        </pc:spChg>
        <pc:spChg chg="del">
          <ac:chgData name="Sam Markle" userId="c3b036d3b2297226" providerId="LiveId" clId="{2E78DA9D-6374-49E8-9259-708094B722ED}" dt="2022-12-11T16:42:06.713" v="2658" actId="1032"/>
          <ac:spMkLst>
            <pc:docMk/>
            <pc:sldMk cId="918571472" sldId="259"/>
            <ac:spMk id="3" creationId="{55166F58-2C12-4E61-569E-D1BB236E6A93}"/>
          </ac:spMkLst>
        </pc:spChg>
        <pc:spChg chg="mod topLvl">
          <ac:chgData name="Sam Markle" userId="c3b036d3b2297226" providerId="LiveId" clId="{2E78DA9D-6374-49E8-9259-708094B722ED}" dt="2022-12-23T22:34:08.884" v="20674" actId="165"/>
          <ac:spMkLst>
            <pc:docMk/>
            <pc:sldMk cId="918571472" sldId="259"/>
            <ac:spMk id="4" creationId="{E730FAAE-3B23-831C-781E-6479F9B1DCE3}"/>
          </ac:spMkLst>
        </pc:spChg>
        <pc:spChg chg="mod topLvl">
          <ac:chgData name="Sam Markle" userId="c3b036d3b2297226" providerId="LiveId" clId="{2E78DA9D-6374-49E8-9259-708094B722ED}" dt="2022-12-23T22:34:08.884" v="20674" actId="165"/>
          <ac:spMkLst>
            <pc:docMk/>
            <pc:sldMk cId="918571472" sldId="259"/>
            <ac:spMk id="5" creationId="{31C27980-8074-030F-73E3-367234DFD0A8}"/>
          </ac:spMkLst>
        </pc:spChg>
        <pc:spChg chg="add mod">
          <ac:chgData name="Sam Markle" userId="c3b036d3b2297226" providerId="LiveId" clId="{2E78DA9D-6374-49E8-9259-708094B722ED}" dt="2023-01-03T01:20:29.605" v="27713" actId="20577"/>
          <ac:spMkLst>
            <pc:docMk/>
            <pc:sldMk cId="918571472" sldId="259"/>
            <ac:spMk id="6" creationId="{F033B857-09E6-000D-3855-51CE2F3CAFB5}"/>
          </ac:spMkLst>
        </pc:spChg>
        <pc:spChg chg="del mod">
          <ac:chgData name="Sam Markle" userId="c3b036d3b2297226" providerId="LiveId" clId="{2E78DA9D-6374-49E8-9259-708094B722ED}" dt="2023-01-02T03:33:19.189" v="27560" actId="478"/>
          <ac:spMkLst>
            <pc:docMk/>
            <pc:sldMk cId="918571472" sldId="259"/>
            <ac:spMk id="9" creationId="{8B297EE8-859F-9F32-DAE8-E3BF514EFD46}"/>
          </ac:spMkLst>
        </pc:spChg>
        <pc:spChg chg="add del mod">
          <ac:chgData name="Sam Markle" userId="c3b036d3b2297226" providerId="LiveId" clId="{2E78DA9D-6374-49E8-9259-708094B722ED}" dt="2023-01-02T03:33:21.999" v="27561" actId="478"/>
          <ac:spMkLst>
            <pc:docMk/>
            <pc:sldMk cId="918571472" sldId="259"/>
            <ac:spMk id="10" creationId="{766785BF-A04F-205C-D70C-72844CA4D164}"/>
          </ac:spMkLst>
        </pc:spChg>
        <pc:spChg chg="add mod">
          <ac:chgData name="Sam Markle" userId="c3b036d3b2297226" providerId="LiveId" clId="{2E78DA9D-6374-49E8-9259-708094B722ED}" dt="2022-12-11T17:16:56.331" v="3343" actId="1035"/>
          <ac:spMkLst>
            <pc:docMk/>
            <pc:sldMk cId="918571472" sldId="259"/>
            <ac:spMk id="11" creationId="{95A38B1E-D8E6-F5E0-B779-D13589A81456}"/>
          </ac:spMkLst>
        </pc:spChg>
        <pc:spChg chg="mod topLvl">
          <ac:chgData name="Sam Markle" userId="c3b036d3b2297226" providerId="LiveId" clId="{2E78DA9D-6374-49E8-9259-708094B722ED}" dt="2022-12-23T22:34:08.884" v="20674" actId="165"/>
          <ac:spMkLst>
            <pc:docMk/>
            <pc:sldMk cId="918571472" sldId="259"/>
            <ac:spMk id="12" creationId="{B1A5C39D-82C8-4CD2-6191-F452DF810940}"/>
          </ac:spMkLst>
        </pc:spChg>
        <pc:spChg chg="mod topLvl">
          <ac:chgData name="Sam Markle" userId="c3b036d3b2297226" providerId="LiveId" clId="{2E78DA9D-6374-49E8-9259-708094B722ED}" dt="2022-12-23T22:34:08.884" v="20674" actId="165"/>
          <ac:spMkLst>
            <pc:docMk/>
            <pc:sldMk cId="918571472" sldId="259"/>
            <ac:spMk id="13" creationId="{13EFF718-E33C-AC73-5516-2659BE225643}"/>
          </ac:spMkLst>
        </pc:spChg>
        <pc:spChg chg="mod topLvl">
          <ac:chgData name="Sam Markle" userId="c3b036d3b2297226" providerId="LiveId" clId="{2E78DA9D-6374-49E8-9259-708094B722ED}" dt="2022-12-23T22:34:08.884" v="20674" actId="165"/>
          <ac:spMkLst>
            <pc:docMk/>
            <pc:sldMk cId="918571472" sldId="259"/>
            <ac:spMk id="14" creationId="{7518FEF8-2B9A-4DA6-6388-19AFDD90B3C1}"/>
          </ac:spMkLst>
        </pc:spChg>
        <pc:spChg chg="mod topLvl">
          <ac:chgData name="Sam Markle" userId="c3b036d3b2297226" providerId="LiveId" clId="{2E78DA9D-6374-49E8-9259-708094B722ED}" dt="2022-12-23T22:34:08.884" v="20674" actId="165"/>
          <ac:spMkLst>
            <pc:docMk/>
            <pc:sldMk cId="918571472" sldId="259"/>
            <ac:spMk id="16" creationId="{182EBEB1-0F9B-3065-EFAB-DE1581B42DE9}"/>
          </ac:spMkLst>
        </pc:spChg>
        <pc:spChg chg="mod topLvl">
          <ac:chgData name="Sam Markle" userId="c3b036d3b2297226" providerId="LiveId" clId="{2E78DA9D-6374-49E8-9259-708094B722ED}" dt="2022-12-23T22:34:08.884" v="20674" actId="165"/>
          <ac:spMkLst>
            <pc:docMk/>
            <pc:sldMk cId="918571472" sldId="259"/>
            <ac:spMk id="17" creationId="{B475DA5D-AD27-5542-F705-456A040D7852}"/>
          </ac:spMkLst>
        </pc:spChg>
        <pc:spChg chg="mod topLvl">
          <ac:chgData name="Sam Markle" userId="c3b036d3b2297226" providerId="LiveId" clId="{2E78DA9D-6374-49E8-9259-708094B722ED}" dt="2022-12-23T22:34:08.884" v="20674" actId="165"/>
          <ac:spMkLst>
            <pc:docMk/>
            <pc:sldMk cId="918571472" sldId="259"/>
            <ac:spMk id="18" creationId="{34E6FF87-B3CC-060C-A2BC-ECA7FD352BD6}"/>
          </ac:spMkLst>
        </pc:spChg>
        <pc:spChg chg="mod topLvl">
          <ac:chgData name="Sam Markle" userId="c3b036d3b2297226" providerId="LiveId" clId="{2E78DA9D-6374-49E8-9259-708094B722ED}" dt="2023-01-02T03:33:10.466" v="27559" actId="20577"/>
          <ac:spMkLst>
            <pc:docMk/>
            <pc:sldMk cId="918571472" sldId="259"/>
            <ac:spMk id="19" creationId="{CC9C5BB7-587C-6EE5-E7F6-34078CE2C172}"/>
          </ac:spMkLst>
        </pc:spChg>
        <pc:spChg chg="mod topLvl">
          <ac:chgData name="Sam Markle" userId="c3b036d3b2297226" providerId="LiveId" clId="{2E78DA9D-6374-49E8-9259-708094B722ED}" dt="2022-12-23T22:34:08.884" v="20674" actId="165"/>
          <ac:spMkLst>
            <pc:docMk/>
            <pc:sldMk cId="918571472" sldId="259"/>
            <ac:spMk id="20" creationId="{F76D627E-F024-1971-A85F-209105A720E4}"/>
          </ac:spMkLst>
        </pc:spChg>
        <pc:spChg chg="add del mod">
          <ac:chgData name="Sam Markle" userId="c3b036d3b2297226" providerId="LiveId" clId="{2E78DA9D-6374-49E8-9259-708094B722ED}" dt="2022-12-23T22:34:46.330" v="20685" actId="478"/>
          <ac:spMkLst>
            <pc:docMk/>
            <pc:sldMk cId="918571472" sldId="259"/>
            <ac:spMk id="21" creationId="{BDBFA54B-3DFC-95B3-0A8B-A6D0C43B0AD0}"/>
          </ac:spMkLst>
        </pc:spChg>
        <pc:spChg chg="add del mod">
          <ac:chgData name="Sam Markle" userId="c3b036d3b2297226" providerId="LiveId" clId="{2E78DA9D-6374-49E8-9259-708094B722ED}" dt="2022-12-23T22:34:45.214" v="20684" actId="478"/>
          <ac:spMkLst>
            <pc:docMk/>
            <pc:sldMk cId="918571472" sldId="259"/>
            <ac:spMk id="22" creationId="{0FF72D74-C73F-8AF8-7D29-374A2862E802}"/>
          </ac:spMkLst>
        </pc:spChg>
        <pc:grpChg chg="del mod">
          <ac:chgData name="Sam Markle" userId="c3b036d3b2297226" providerId="LiveId" clId="{2E78DA9D-6374-49E8-9259-708094B722ED}" dt="2022-12-23T22:34:08.884" v="20674" actId="165"/>
          <ac:grpSpMkLst>
            <pc:docMk/>
            <pc:sldMk cId="918571472" sldId="259"/>
            <ac:grpSpMk id="3" creationId="{B1855404-27E6-34C2-70FF-19B39BB390D5}"/>
          </ac:grpSpMkLst>
        </pc:grpChg>
        <pc:grpChg chg="del mod">
          <ac:chgData name="Sam Markle" userId="c3b036d3b2297226" providerId="LiveId" clId="{2E78DA9D-6374-49E8-9259-708094B722ED}" dt="2022-12-23T22:34:08.884" v="20674" actId="165"/>
          <ac:grpSpMkLst>
            <pc:docMk/>
            <pc:sldMk cId="918571472" sldId="259"/>
            <ac:grpSpMk id="15" creationId="{CD64A19B-6B09-C6B0-BDBE-D7E188538F7B}"/>
          </ac:grpSpMkLst>
        </pc:grpChg>
        <pc:graphicFrameChg chg="add del modGraphic">
          <ac:chgData name="Sam Markle" userId="c3b036d3b2297226" providerId="LiveId" clId="{2E78DA9D-6374-49E8-9259-708094B722ED}" dt="2022-12-11T16:42:25.062" v="2659" actId="478"/>
          <ac:graphicFrameMkLst>
            <pc:docMk/>
            <pc:sldMk cId="918571472" sldId="259"/>
            <ac:graphicFrameMk id="4" creationId="{80642BFE-D32B-19D5-4077-884BF033259D}"/>
          </ac:graphicFrameMkLst>
        </pc:graphicFrameChg>
        <pc:graphicFrameChg chg="add del mod modGraphic">
          <ac:chgData name="Sam Markle" userId="c3b036d3b2297226" providerId="LiveId" clId="{2E78DA9D-6374-49E8-9259-708094B722ED}" dt="2022-12-23T22:33:44.665" v="20670" actId="18245"/>
          <ac:graphicFrameMkLst>
            <pc:docMk/>
            <pc:sldMk cId="918571472" sldId="259"/>
            <ac:graphicFrameMk id="7" creationId="{4225EEE6-D4B7-2FDB-3B31-17B7C9926A1A}"/>
          </ac:graphicFrameMkLst>
        </pc:graphicFrameChg>
        <pc:graphicFrameChg chg="add del mod modGraphic">
          <ac:chgData name="Sam Markle" userId="c3b036d3b2297226" providerId="LiveId" clId="{2E78DA9D-6374-49E8-9259-708094B722ED}" dt="2022-12-23T22:33:49.686" v="20671" actId="18245"/>
          <ac:graphicFrameMkLst>
            <pc:docMk/>
            <pc:sldMk cId="918571472" sldId="259"/>
            <ac:graphicFrameMk id="8" creationId="{ADADE38C-8EF9-954B-7B2D-7EF368C11BD4}"/>
          </ac:graphicFrameMkLst>
        </pc:graphicFrameChg>
      </pc:sldChg>
      <pc:sldChg chg="del">
        <pc:chgData name="Sam Markle" userId="c3b036d3b2297226" providerId="LiveId" clId="{2E78DA9D-6374-49E8-9259-708094B722ED}" dt="2022-12-10T22:02:09.443" v="24" actId="47"/>
        <pc:sldMkLst>
          <pc:docMk/>
          <pc:sldMk cId="3948826341" sldId="259"/>
        </pc:sldMkLst>
      </pc:sldChg>
      <pc:sldChg chg="del">
        <pc:chgData name="Sam Markle" userId="c3b036d3b2297226" providerId="LiveId" clId="{2E78DA9D-6374-49E8-9259-708094B722ED}" dt="2022-12-10T22:02:07.471" v="23" actId="47"/>
        <pc:sldMkLst>
          <pc:docMk/>
          <pc:sldMk cId="2738627701" sldId="260"/>
        </pc:sldMkLst>
      </pc:sldChg>
      <pc:sldChg chg="addSp delSp modSp new mod modNotesTx">
        <pc:chgData name="Sam Markle" userId="c3b036d3b2297226" providerId="LiveId" clId="{2E78DA9D-6374-49E8-9259-708094B722ED}" dt="2023-01-02T03:33:33.267" v="27564" actId="20577"/>
        <pc:sldMkLst>
          <pc:docMk/>
          <pc:sldMk cId="3967202891" sldId="260"/>
        </pc:sldMkLst>
        <pc:spChg chg="mod">
          <ac:chgData name="Sam Markle" userId="c3b036d3b2297226" providerId="LiveId" clId="{2E78DA9D-6374-49E8-9259-708094B722ED}" dt="2022-12-10T22:04:03.938" v="119" actId="20577"/>
          <ac:spMkLst>
            <pc:docMk/>
            <pc:sldMk cId="3967202891" sldId="260"/>
            <ac:spMk id="2" creationId="{980F21B2-7CA3-6F64-FCF9-CE5C10444734}"/>
          </ac:spMkLst>
        </pc:spChg>
        <pc:spChg chg="add del mod">
          <ac:chgData name="Sam Markle" userId="c3b036d3b2297226" providerId="LiveId" clId="{2E78DA9D-6374-49E8-9259-708094B722ED}" dt="2022-12-11T17:17:38.107" v="3348" actId="403"/>
          <ac:spMkLst>
            <pc:docMk/>
            <pc:sldMk cId="3967202891" sldId="260"/>
            <ac:spMk id="3" creationId="{410EFA6D-0856-B343-7695-4FC3DFC59089}"/>
          </ac:spMkLst>
        </pc:spChg>
        <pc:spChg chg="add mod">
          <ac:chgData name="Sam Markle" userId="c3b036d3b2297226" providerId="LiveId" clId="{2E78DA9D-6374-49E8-9259-708094B722ED}" dt="2022-12-11T18:12:36.732" v="4639" actId="1076"/>
          <ac:spMkLst>
            <pc:docMk/>
            <pc:sldMk cId="3967202891" sldId="260"/>
            <ac:spMk id="4" creationId="{CB887905-F15D-4BFD-9428-FF3901D47BED}"/>
          </ac:spMkLst>
        </pc:spChg>
        <pc:spChg chg="add del mod">
          <ac:chgData name="Sam Markle" userId="c3b036d3b2297226" providerId="LiveId" clId="{2E78DA9D-6374-49E8-9259-708094B722ED}" dt="2023-01-02T03:33:29.632" v="27562" actId="478"/>
          <ac:spMkLst>
            <pc:docMk/>
            <pc:sldMk cId="3967202891" sldId="260"/>
            <ac:spMk id="7" creationId="{2D4C0291-E0DF-AC70-4440-4F1A451B6F98}"/>
          </ac:spMkLst>
        </pc:spChg>
        <pc:spChg chg="add del mod">
          <ac:chgData name="Sam Markle" userId="c3b036d3b2297226" providerId="LiveId" clId="{2E78DA9D-6374-49E8-9259-708094B722ED}" dt="2023-01-02T03:33:31.030" v="27563" actId="478"/>
          <ac:spMkLst>
            <pc:docMk/>
            <pc:sldMk cId="3967202891" sldId="260"/>
            <ac:spMk id="8" creationId="{BB47791F-EA91-1435-5C48-142ABB00B5A5}"/>
          </ac:spMkLst>
        </pc:spChg>
        <pc:graphicFrameChg chg="add del mod">
          <ac:chgData name="Sam Markle" userId="c3b036d3b2297226" providerId="LiveId" clId="{2E78DA9D-6374-49E8-9259-708094B722ED}" dt="2022-12-11T17:12:06.210" v="3252"/>
          <ac:graphicFrameMkLst>
            <pc:docMk/>
            <pc:sldMk cId="3967202891" sldId="260"/>
            <ac:graphicFrameMk id="5" creationId="{960C8163-408B-EBCC-247E-80FAECD1F0BC}"/>
          </ac:graphicFrameMkLst>
        </pc:graphicFrameChg>
        <pc:graphicFrameChg chg="add del mod modGraphic">
          <ac:chgData name="Sam Markle" userId="c3b036d3b2297226" providerId="LiveId" clId="{2E78DA9D-6374-49E8-9259-708094B722ED}" dt="2023-01-02T03:33:33.267" v="27564" actId="20577"/>
          <ac:graphicFrameMkLst>
            <pc:docMk/>
            <pc:sldMk cId="3967202891" sldId="260"/>
            <ac:graphicFrameMk id="6" creationId="{86EE6BE8-9E9E-139C-02D3-295DD16EF561}"/>
          </ac:graphicFrameMkLst>
        </pc:graphicFrameChg>
      </pc:sldChg>
      <pc:sldChg chg="addSp delSp modSp new mod ord modClrScheme chgLayout">
        <pc:chgData name="Sam Markle" userId="c3b036d3b2297226" providerId="LiveId" clId="{2E78DA9D-6374-49E8-9259-708094B722ED}" dt="2023-01-01T02:43:50.966" v="22512" actId="14100"/>
        <pc:sldMkLst>
          <pc:docMk/>
          <pc:sldMk cId="1188959289" sldId="261"/>
        </pc:sldMkLst>
        <pc:spChg chg="mod">
          <ac:chgData name="Sam Markle" userId="c3b036d3b2297226" providerId="LiveId" clId="{2E78DA9D-6374-49E8-9259-708094B722ED}" dt="2023-01-01T02:43:08.720" v="22509" actId="1076"/>
          <ac:spMkLst>
            <pc:docMk/>
            <pc:sldMk cId="1188959289" sldId="261"/>
            <ac:spMk id="2" creationId="{4324D257-5ADD-EBA0-CD96-8E949F8EE175}"/>
          </ac:spMkLst>
        </pc:spChg>
        <pc:spChg chg="del mod ord">
          <ac:chgData name="Sam Markle" userId="c3b036d3b2297226" providerId="LiveId" clId="{2E78DA9D-6374-49E8-9259-708094B722ED}" dt="2023-01-01T02:37:24.097" v="22430" actId="478"/>
          <ac:spMkLst>
            <pc:docMk/>
            <pc:sldMk cId="1188959289" sldId="261"/>
            <ac:spMk id="3" creationId="{020622E8-2EF7-2AE4-DAEB-679FAD8C1ACE}"/>
          </ac:spMkLst>
        </pc:spChg>
        <pc:spChg chg="add mod">
          <ac:chgData name="Sam Markle" userId="c3b036d3b2297226" providerId="LiveId" clId="{2E78DA9D-6374-49E8-9259-708094B722ED}" dt="2022-12-11T18:13:19.661" v="4682" actId="1076"/>
          <ac:spMkLst>
            <pc:docMk/>
            <pc:sldMk cId="1188959289" sldId="261"/>
            <ac:spMk id="7" creationId="{52744DDF-98FF-D90D-307A-FFA4E53271CD}"/>
          </ac:spMkLst>
        </pc:spChg>
        <pc:spChg chg="add del mod">
          <ac:chgData name="Sam Markle" userId="c3b036d3b2297226" providerId="LiveId" clId="{2E78DA9D-6374-49E8-9259-708094B722ED}" dt="2023-01-01T02:37:26.695" v="22431" actId="478"/>
          <ac:spMkLst>
            <pc:docMk/>
            <pc:sldMk cId="1188959289" sldId="261"/>
            <ac:spMk id="9" creationId="{8C9A79B7-9B2C-8115-EF72-F1A62EE7A451}"/>
          </ac:spMkLst>
        </pc:spChg>
        <pc:grpChg chg="add mod">
          <ac:chgData name="Sam Markle" userId="c3b036d3b2297226" providerId="LiveId" clId="{2E78DA9D-6374-49E8-9259-708094B722ED}" dt="2023-01-01T02:43:50.966" v="22512" actId="14100"/>
          <ac:grpSpMkLst>
            <pc:docMk/>
            <pc:sldMk cId="1188959289" sldId="261"/>
            <ac:grpSpMk id="6" creationId="{E4A1CBBF-4A2E-8B30-DF13-178E07DA5153}"/>
          </ac:grpSpMkLst>
        </pc:grpChg>
        <pc:picChg chg="add mod">
          <ac:chgData name="Sam Markle" userId="c3b036d3b2297226" providerId="LiveId" clId="{2E78DA9D-6374-49E8-9259-708094B722ED}" dt="2022-12-11T17:20:48.606" v="3538" actId="208"/>
          <ac:picMkLst>
            <pc:docMk/>
            <pc:sldMk cId="1188959289" sldId="261"/>
            <ac:picMk id="4" creationId="{448915D8-7D0B-819C-A0C9-90DFD1EA7119}"/>
          </ac:picMkLst>
        </pc:picChg>
        <pc:picChg chg="add mod">
          <ac:chgData name="Sam Markle" userId="c3b036d3b2297226" providerId="LiveId" clId="{2E78DA9D-6374-49E8-9259-708094B722ED}" dt="2022-12-11T17:20:48.606" v="3538" actId="208"/>
          <ac:picMkLst>
            <pc:docMk/>
            <pc:sldMk cId="1188959289" sldId="261"/>
            <ac:picMk id="5" creationId="{4150DB57-9306-146D-3CC4-22A1EDC4BBDE}"/>
          </ac:picMkLst>
        </pc:picChg>
      </pc:sldChg>
      <pc:sldChg chg="del">
        <pc:chgData name="Sam Markle" userId="c3b036d3b2297226" providerId="LiveId" clId="{2E78DA9D-6374-49E8-9259-708094B722ED}" dt="2022-12-10T22:02:12.318" v="25" actId="47"/>
        <pc:sldMkLst>
          <pc:docMk/>
          <pc:sldMk cId="3537718460" sldId="261"/>
        </pc:sldMkLst>
      </pc:sldChg>
      <pc:sldChg chg="del">
        <pc:chgData name="Sam Markle" userId="c3b036d3b2297226" providerId="LiveId" clId="{2E78DA9D-6374-49E8-9259-708094B722ED}" dt="2022-12-10T22:02:13.218" v="26" actId="47"/>
        <pc:sldMkLst>
          <pc:docMk/>
          <pc:sldMk cId="2637673684" sldId="262"/>
        </pc:sldMkLst>
      </pc:sldChg>
      <pc:sldChg chg="addSp delSp modSp new mod delAnim modAnim modNotesTx">
        <pc:chgData name="Sam Markle" userId="c3b036d3b2297226" providerId="LiveId" clId="{2E78DA9D-6374-49E8-9259-708094B722ED}" dt="2023-01-03T01:30:51.507" v="27723" actId="1036"/>
        <pc:sldMkLst>
          <pc:docMk/>
          <pc:sldMk cId="3102125419" sldId="262"/>
        </pc:sldMkLst>
        <pc:spChg chg="mod">
          <ac:chgData name="Sam Markle" userId="c3b036d3b2297226" providerId="LiveId" clId="{2E78DA9D-6374-49E8-9259-708094B722ED}" dt="2023-01-01T02:18:34.359" v="22189" actId="20577"/>
          <ac:spMkLst>
            <pc:docMk/>
            <pc:sldMk cId="3102125419" sldId="262"/>
            <ac:spMk id="2" creationId="{12E7E539-CD28-1724-50A6-09AF704713B0}"/>
          </ac:spMkLst>
        </pc:spChg>
        <pc:spChg chg="del mod">
          <ac:chgData name="Sam Markle" userId="c3b036d3b2297226" providerId="LiveId" clId="{2E78DA9D-6374-49E8-9259-708094B722ED}" dt="2023-01-01T02:18:07.346" v="22136" actId="478"/>
          <ac:spMkLst>
            <pc:docMk/>
            <pc:sldMk cId="3102125419" sldId="262"/>
            <ac:spMk id="3" creationId="{05B6C23E-73DE-DC05-7845-0655C21706D7}"/>
          </ac:spMkLst>
        </pc:spChg>
        <pc:spChg chg="mod">
          <ac:chgData name="Sam Markle" userId="c3b036d3b2297226" providerId="LiveId" clId="{2E78DA9D-6374-49E8-9259-708094B722ED}" dt="2022-12-11T17:37:05.306" v="4011" actId="11530"/>
          <ac:spMkLst>
            <pc:docMk/>
            <pc:sldMk cId="3102125419" sldId="262"/>
            <ac:spMk id="6" creationId="{72AC4B57-CE65-5F1E-5FBA-B220EA88B8FD}"/>
          </ac:spMkLst>
        </pc:spChg>
        <pc:spChg chg="mod">
          <ac:chgData name="Sam Markle" userId="c3b036d3b2297226" providerId="LiveId" clId="{2E78DA9D-6374-49E8-9259-708094B722ED}" dt="2023-01-01T02:36:59.397" v="22429" actId="14100"/>
          <ac:spMkLst>
            <pc:docMk/>
            <pc:sldMk cId="3102125419" sldId="262"/>
            <ac:spMk id="7" creationId="{A43FD858-D9F5-6E85-80C3-57172EE68BB4}"/>
          </ac:spMkLst>
        </pc:spChg>
        <pc:spChg chg="add mod">
          <ac:chgData name="Sam Markle" userId="c3b036d3b2297226" providerId="LiveId" clId="{2E78DA9D-6374-49E8-9259-708094B722ED}" dt="2023-01-03T01:30:20.406" v="27721" actId="1035"/>
          <ac:spMkLst>
            <pc:docMk/>
            <pc:sldMk cId="3102125419" sldId="262"/>
            <ac:spMk id="8" creationId="{ACA76753-1FFE-CE15-5A5E-B2269AEC90B1}"/>
          </ac:spMkLst>
        </pc:spChg>
        <pc:spChg chg="add mod">
          <ac:chgData name="Sam Markle" userId="c3b036d3b2297226" providerId="LiveId" clId="{2E78DA9D-6374-49E8-9259-708094B722ED}" dt="2023-01-01T02:20:28.637" v="22213" actId="1076"/>
          <ac:spMkLst>
            <pc:docMk/>
            <pc:sldMk cId="3102125419" sldId="262"/>
            <ac:spMk id="9" creationId="{A26BD1C2-8295-F0D0-6258-18A8E95F5A09}"/>
          </ac:spMkLst>
        </pc:spChg>
        <pc:spChg chg="add mod">
          <ac:chgData name="Sam Markle" userId="c3b036d3b2297226" providerId="LiveId" clId="{2E78DA9D-6374-49E8-9259-708094B722ED}" dt="2022-12-11T17:36:07.367" v="4006" actId="403"/>
          <ac:spMkLst>
            <pc:docMk/>
            <pc:sldMk cId="3102125419" sldId="262"/>
            <ac:spMk id="10" creationId="{DB07A0E0-286D-C9EE-2972-C0EA5875D791}"/>
          </ac:spMkLst>
        </pc:spChg>
        <pc:spChg chg="add mod">
          <ac:chgData name="Sam Markle" userId="c3b036d3b2297226" providerId="LiveId" clId="{2E78DA9D-6374-49E8-9259-708094B722ED}" dt="2022-12-11T17:36:07.367" v="4006" actId="403"/>
          <ac:spMkLst>
            <pc:docMk/>
            <pc:sldMk cId="3102125419" sldId="262"/>
            <ac:spMk id="11" creationId="{3839A5E0-A881-E7E3-40EB-8F471BC17D76}"/>
          </ac:spMkLst>
        </pc:spChg>
        <pc:spChg chg="add del mod">
          <ac:chgData name="Sam Markle" userId="c3b036d3b2297226" providerId="LiveId" clId="{2E78DA9D-6374-49E8-9259-708094B722ED}" dt="2022-12-11T17:39:34.976" v="4239"/>
          <ac:spMkLst>
            <pc:docMk/>
            <pc:sldMk cId="3102125419" sldId="262"/>
            <ac:spMk id="13" creationId="{84B163B4-4764-48C5-3029-6C1D84DD24DA}"/>
          </ac:spMkLst>
        </pc:spChg>
        <pc:spChg chg="add del mod">
          <ac:chgData name="Sam Markle" userId="c3b036d3b2297226" providerId="LiveId" clId="{2E78DA9D-6374-49E8-9259-708094B722ED}" dt="2023-01-01T02:18:10.846" v="22137" actId="478"/>
          <ac:spMkLst>
            <pc:docMk/>
            <pc:sldMk cId="3102125419" sldId="262"/>
            <ac:spMk id="13" creationId="{8E58110A-677A-82D8-EA60-69AF0B675AEB}"/>
          </ac:spMkLst>
        </pc:spChg>
        <pc:spChg chg="add mod">
          <ac:chgData name="Sam Markle" userId="c3b036d3b2297226" providerId="LiveId" clId="{2E78DA9D-6374-49E8-9259-708094B722ED}" dt="2022-12-11T18:15:07.492" v="4835" actId="20577"/>
          <ac:spMkLst>
            <pc:docMk/>
            <pc:sldMk cId="3102125419" sldId="262"/>
            <ac:spMk id="14" creationId="{72A919C5-4F5D-B44F-BC61-E3223D594A98}"/>
          </ac:spMkLst>
        </pc:spChg>
        <pc:spChg chg="add mod">
          <ac:chgData name="Sam Markle" userId="c3b036d3b2297226" providerId="LiveId" clId="{2E78DA9D-6374-49E8-9259-708094B722ED}" dt="2022-12-11T18:16:02.860" v="4870" actId="1076"/>
          <ac:spMkLst>
            <pc:docMk/>
            <pc:sldMk cId="3102125419" sldId="262"/>
            <ac:spMk id="15" creationId="{3738D68C-343F-BF0B-ADC1-95B0B525D8A5}"/>
          </ac:spMkLst>
        </pc:spChg>
        <pc:spChg chg="add del mod">
          <ac:chgData name="Sam Markle" userId="c3b036d3b2297226" providerId="LiveId" clId="{2E78DA9D-6374-49E8-9259-708094B722ED}" dt="2023-01-01T02:19:23.372" v="22199" actId="21"/>
          <ac:spMkLst>
            <pc:docMk/>
            <pc:sldMk cId="3102125419" sldId="262"/>
            <ac:spMk id="16" creationId="{8D01D5AC-206D-6EDF-AF33-45B76C6755F1}"/>
          </ac:spMkLst>
        </pc:spChg>
        <pc:spChg chg="add mod ord">
          <ac:chgData name="Sam Markle" userId="c3b036d3b2297226" providerId="LiveId" clId="{2E78DA9D-6374-49E8-9259-708094B722ED}" dt="2023-01-03T01:30:45.162" v="27722" actId="1076"/>
          <ac:spMkLst>
            <pc:docMk/>
            <pc:sldMk cId="3102125419" sldId="262"/>
            <ac:spMk id="17" creationId="{B888C8FE-8004-26A9-514B-5AF5D63204A7}"/>
          </ac:spMkLst>
        </pc:spChg>
        <pc:spChg chg="add mod">
          <ac:chgData name="Sam Markle" userId="c3b036d3b2297226" providerId="LiveId" clId="{2E78DA9D-6374-49E8-9259-708094B722ED}" dt="2023-01-03T01:30:51.507" v="27723" actId="1036"/>
          <ac:spMkLst>
            <pc:docMk/>
            <pc:sldMk cId="3102125419" sldId="262"/>
            <ac:spMk id="18" creationId="{7DB4990A-9082-9F02-312A-9728BAA21662}"/>
          </ac:spMkLst>
        </pc:spChg>
        <pc:spChg chg="add del mod">
          <ac:chgData name="Sam Markle" userId="c3b036d3b2297226" providerId="LiveId" clId="{2E78DA9D-6374-49E8-9259-708094B722ED}" dt="2023-01-01T02:33:16.223" v="22403" actId="478"/>
          <ac:spMkLst>
            <pc:docMk/>
            <pc:sldMk cId="3102125419" sldId="262"/>
            <ac:spMk id="20" creationId="{A5D2A34E-8B1A-4658-96A4-E369CFE182B3}"/>
          </ac:spMkLst>
        </pc:spChg>
        <pc:grpChg chg="mod">
          <ac:chgData name="Sam Markle" userId="c3b036d3b2297226" providerId="LiveId" clId="{2E78DA9D-6374-49E8-9259-708094B722ED}" dt="2023-01-03T01:30:20.406" v="27721" actId="1035"/>
          <ac:grpSpMkLst>
            <pc:docMk/>
            <pc:sldMk cId="3102125419" sldId="262"/>
            <ac:grpSpMk id="5" creationId="{576216CD-5BCD-9AD4-3D90-6DEFCEDF5C9C}"/>
          </ac:grpSpMkLst>
        </pc:grpChg>
        <pc:grpChg chg="add mod">
          <ac:chgData name="Sam Markle" userId="c3b036d3b2297226" providerId="LiveId" clId="{2E78DA9D-6374-49E8-9259-708094B722ED}" dt="2023-01-03T01:30:20.406" v="27721" actId="1035"/>
          <ac:grpSpMkLst>
            <pc:docMk/>
            <pc:sldMk cId="3102125419" sldId="262"/>
            <ac:grpSpMk id="12" creationId="{FD56C2B2-4D60-4F26-3997-B25261BD4FFD}"/>
          </ac:grpSpMkLst>
        </pc:grpChg>
        <pc:graphicFrameChg chg="add del mod modGraphic">
          <ac:chgData name="Sam Markle" userId="c3b036d3b2297226" providerId="LiveId" clId="{2E78DA9D-6374-49E8-9259-708094B722ED}" dt="2022-12-11T17:29:48.251" v="3791" actId="18245"/>
          <ac:graphicFrameMkLst>
            <pc:docMk/>
            <pc:sldMk cId="3102125419" sldId="262"/>
            <ac:graphicFrameMk id="4" creationId="{088930F2-5D05-4944-5BE1-7C3B286AD99F}"/>
          </ac:graphicFrameMkLst>
        </pc:graphicFrameChg>
      </pc:sldChg>
      <pc:sldChg chg="del">
        <pc:chgData name="Sam Markle" userId="c3b036d3b2297226" providerId="LiveId" clId="{2E78DA9D-6374-49E8-9259-708094B722ED}" dt="2022-12-10T22:02:13.747" v="27" actId="47"/>
        <pc:sldMkLst>
          <pc:docMk/>
          <pc:sldMk cId="547100618" sldId="263"/>
        </pc:sldMkLst>
      </pc:sldChg>
      <pc:sldChg chg="addSp delSp modSp new mod ord modNotesTx">
        <pc:chgData name="Sam Markle" userId="c3b036d3b2297226" providerId="LiveId" clId="{2E78DA9D-6374-49E8-9259-708094B722ED}" dt="2022-12-23T22:39:10.638" v="20694"/>
        <pc:sldMkLst>
          <pc:docMk/>
          <pc:sldMk cId="3776156895" sldId="263"/>
        </pc:sldMkLst>
        <pc:spChg chg="mod">
          <ac:chgData name="Sam Markle" userId="c3b036d3b2297226" providerId="LiveId" clId="{2E78DA9D-6374-49E8-9259-708094B722ED}" dt="2022-12-10T22:05:20.088" v="194" actId="20577"/>
          <ac:spMkLst>
            <pc:docMk/>
            <pc:sldMk cId="3776156895" sldId="263"/>
            <ac:spMk id="2" creationId="{4DFF4AD7-B062-075B-A9E6-74EB3C2472D7}"/>
          </ac:spMkLst>
        </pc:spChg>
        <pc:spChg chg="del mod">
          <ac:chgData name="Sam Markle" userId="c3b036d3b2297226" providerId="LiveId" clId="{2E78DA9D-6374-49E8-9259-708094B722ED}" dt="2022-12-11T18:17:08.149" v="4876"/>
          <ac:spMkLst>
            <pc:docMk/>
            <pc:sldMk cId="3776156895" sldId="263"/>
            <ac:spMk id="3" creationId="{6BFDCD07-3B98-C5AF-0550-4322D0A33722}"/>
          </ac:spMkLst>
        </pc:spChg>
        <pc:spChg chg="add del">
          <ac:chgData name="Sam Markle" userId="c3b036d3b2297226" providerId="LiveId" clId="{2E78DA9D-6374-49E8-9259-708094B722ED}" dt="2022-12-11T18:16:17.827" v="4872" actId="22"/>
          <ac:spMkLst>
            <pc:docMk/>
            <pc:sldMk cId="3776156895" sldId="263"/>
            <ac:spMk id="5" creationId="{E62E1C31-4415-8CF9-23A5-BCFB74D57687}"/>
          </ac:spMkLst>
        </pc:spChg>
        <pc:spChg chg="add mod">
          <ac:chgData name="Sam Markle" userId="c3b036d3b2297226" providerId="LiveId" clId="{2E78DA9D-6374-49E8-9259-708094B722ED}" dt="2022-12-11T18:16:34.630" v="4874" actId="207"/>
          <ac:spMkLst>
            <pc:docMk/>
            <pc:sldMk cId="3776156895" sldId="263"/>
            <ac:spMk id="6" creationId="{CF4B981B-B417-8275-82B7-EF795A251D01}"/>
          </ac:spMkLst>
        </pc:spChg>
        <pc:graphicFrameChg chg="add mod modGraphic">
          <ac:chgData name="Sam Markle" userId="c3b036d3b2297226" providerId="LiveId" clId="{2E78DA9D-6374-49E8-9259-708094B722ED}" dt="2022-12-11T19:01:03.646" v="5663" actId="207"/>
          <ac:graphicFrameMkLst>
            <pc:docMk/>
            <pc:sldMk cId="3776156895" sldId="263"/>
            <ac:graphicFrameMk id="7" creationId="{BE569FF7-79B0-067A-E129-7D07BF4F9959}"/>
          </ac:graphicFrameMkLst>
        </pc:graphicFrameChg>
      </pc:sldChg>
      <pc:sldChg chg="del">
        <pc:chgData name="Sam Markle" userId="c3b036d3b2297226" providerId="LiveId" clId="{2E78DA9D-6374-49E8-9259-708094B722ED}" dt="2022-12-10T22:02:14.692" v="28" actId="47"/>
        <pc:sldMkLst>
          <pc:docMk/>
          <pc:sldMk cId="1001865620" sldId="264"/>
        </pc:sldMkLst>
      </pc:sldChg>
      <pc:sldChg chg="addSp delSp modSp new mod">
        <pc:chgData name="Sam Markle" userId="c3b036d3b2297226" providerId="LiveId" clId="{2E78DA9D-6374-49E8-9259-708094B722ED}" dt="2023-01-01T02:47:36.995" v="22750" actId="14100"/>
        <pc:sldMkLst>
          <pc:docMk/>
          <pc:sldMk cId="4059921616" sldId="264"/>
        </pc:sldMkLst>
        <pc:spChg chg="mod">
          <ac:chgData name="Sam Markle" userId="c3b036d3b2297226" providerId="LiveId" clId="{2E78DA9D-6374-49E8-9259-708094B722ED}" dt="2022-12-10T22:05:28.912" v="224" actId="20577"/>
          <ac:spMkLst>
            <pc:docMk/>
            <pc:sldMk cId="4059921616" sldId="264"/>
            <ac:spMk id="2" creationId="{33FDCE92-B5EA-0F93-F295-5655E520BD37}"/>
          </ac:spMkLst>
        </pc:spChg>
        <pc:spChg chg="add del">
          <ac:chgData name="Sam Markle" userId="c3b036d3b2297226" providerId="LiveId" clId="{2E78DA9D-6374-49E8-9259-708094B722ED}" dt="2022-12-11T18:21:35.417" v="4978" actId="1032"/>
          <ac:spMkLst>
            <pc:docMk/>
            <pc:sldMk cId="4059921616" sldId="264"/>
            <ac:spMk id="3" creationId="{C67D9883-99F9-E78A-B96F-9A0CCEE271C3}"/>
          </ac:spMkLst>
        </pc:spChg>
        <pc:spChg chg="add mod">
          <ac:chgData name="Sam Markle" userId="c3b036d3b2297226" providerId="LiveId" clId="{2E78DA9D-6374-49E8-9259-708094B722ED}" dt="2022-12-11T18:19:19" v="4977"/>
          <ac:spMkLst>
            <pc:docMk/>
            <pc:sldMk cId="4059921616" sldId="264"/>
            <ac:spMk id="5" creationId="{B11037FC-9959-D0C4-463F-14BDB1972215}"/>
          </ac:spMkLst>
        </pc:spChg>
        <pc:spChg chg="mod">
          <ac:chgData name="Sam Markle" userId="c3b036d3b2297226" providerId="LiveId" clId="{2E78DA9D-6374-49E8-9259-708094B722ED}" dt="2022-12-11T18:25:15.585" v="5218" actId="113"/>
          <ac:spMkLst>
            <pc:docMk/>
            <pc:sldMk cId="4059921616" sldId="264"/>
            <ac:spMk id="8" creationId="{6FE72F9F-F97A-2E5F-5C9C-27F54FBD3E69}"/>
          </ac:spMkLst>
        </pc:spChg>
        <pc:spChg chg="mod">
          <ac:chgData name="Sam Markle" userId="c3b036d3b2297226" providerId="LiveId" clId="{2E78DA9D-6374-49E8-9259-708094B722ED}" dt="2022-12-23T22:47:59.394" v="20717" actId="207"/>
          <ac:spMkLst>
            <pc:docMk/>
            <pc:sldMk cId="4059921616" sldId="264"/>
            <ac:spMk id="9" creationId="{A6F4A8DF-304D-36E7-25CA-026B20F19E4D}"/>
          </ac:spMkLst>
        </pc:spChg>
        <pc:spChg chg="mod">
          <ac:chgData name="Sam Markle" userId="c3b036d3b2297226" providerId="LiveId" clId="{2E78DA9D-6374-49E8-9259-708094B722ED}" dt="2022-12-11T18:25:17.280" v="5219" actId="113"/>
          <ac:spMkLst>
            <pc:docMk/>
            <pc:sldMk cId="4059921616" sldId="264"/>
            <ac:spMk id="10" creationId="{1D9C090E-E091-0CEB-058F-D3BC4FC0FACD}"/>
          </ac:spMkLst>
        </pc:spChg>
        <pc:spChg chg="mod">
          <ac:chgData name="Sam Markle" userId="c3b036d3b2297226" providerId="LiveId" clId="{2E78DA9D-6374-49E8-9259-708094B722ED}" dt="2022-12-23T22:48:07.099" v="20718" actId="207"/>
          <ac:spMkLst>
            <pc:docMk/>
            <pc:sldMk cId="4059921616" sldId="264"/>
            <ac:spMk id="11" creationId="{AC61E1AC-BA35-C662-03C2-3E3D95B9A7BC}"/>
          </ac:spMkLst>
        </pc:spChg>
        <pc:spChg chg="add del mod">
          <ac:chgData name="Sam Markle" userId="c3b036d3b2297226" providerId="LiveId" clId="{2E78DA9D-6374-49E8-9259-708094B722ED}" dt="2022-12-11T18:27:28.721" v="5245" actId="21"/>
          <ac:spMkLst>
            <pc:docMk/>
            <pc:sldMk cId="4059921616" sldId="264"/>
            <ac:spMk id="12" creationId="{8D3DB348-3AE3-A3A6-891D-5B75EB08E943}"/>
          </ac:spMkLst>
        </pc:spChg>
        <pc:spChg chg="add del mod">
          <ac:chgData name="Sam Markle" userId="c3b036d3b2297226" providerId="LiveId" clId="{2E78DA9D-6374-49E8-9259-708094B722ED}" dt="2022-12-11T18:27:31.519" v="5246" actId="478"/>
          <ac:spMkLst>
            <pc:docMk/>
            <pc:sldMk cId="4059921616" sldId="264"/>
            <ac:spMk id="14" creationId="{3B517ED4-D832-8A98-B9DE-5E74EC522F2A}"/>
          </ac:spMkLst>
        </pc:spChg>
        <pc:spChg chg="add mod">
          <ac:chgData name="Sam Markle" userId="c3b036d3b2297226" providerId="LiveId" clId="{2E78DA9D-6374-49E8-9259-708094B722ED}" dt="2023-01-01T02:47:36.995" v="22750" actId="14100"/>
          <ac:spMkLst>
            <pc:docMk/>
            <pc:sldMk cId="4059921616" sldId="264"/>
            <ac:spMk id="15" creationId="{3E5531F9-C7E3-43CE-E166-CF4ADB4693D6}"/>
          </ac:spMkLst>
        </pc:spChg>
        <pc:grpChg chg="mod">
          <ac:chgData name="Sam Markle" userId="c3b036d3b2297226" providerId="LiveId" clId="{2E78DA9D-6374-49E8-9259-708094B722ED}" dt="2023-01-01T02:47:14.509" v="22747" actId="1076"/>
          <ac:grpSpMkLst>
            <pc:docMk/>
            <pc:sldMk cId="4059921616" sldId="264"/>
            <ac:grpSpMk id="7" creationId="{19F0DBFF-1D54-A7B3-C2F1-7207F348E94F}"/>
          </ac:grpSpMkLst>
        </pc:grpChg>
        <pc:graphicFrameChg chg="add del mod">
          <ac:chgData name="Sam Markle" userId="c3b036d3b2297226" providerId="LiveId" clId="{2E78DA9D-6374-49E8-9259-708094B722ED}" dt="2022-12-11T18:19:14.971" v="4976"/>
          <ac:graphicFrameMkLst>
            <pc:docMk/>
            <pc:sldMk cId="4059921616" sldId="264"/>
            <ac:graphicFrameMk id="4" creationId="{0AB8E8BB-101F-82A5-96FF-C1D1A763829D}"/>
          </ac:graphicFrameMkLst>
        </pc:graphicFrameChg>
        <pc:graphicFrameChg chg="add del mod modGraphic">
          <ac:chgData name="Sam Markle" userId="c3b036d3b2297226" providerId="LiveId" clId="{2E78DA9D-6374-49E8-9259-708094B722ED}" dt="2022-12-11T18:23:49.685" v="5206" actId="18245"/>
          <ac:graphicFrameMkLst>
            <pc:docMk/>
            <pc:sldMk cId="4059921616" sldId="264"/>
            <ac:graphicFrameMk id="6" creationId="{6A017882-46A4-7923-85EB-3146DBBB8BEC}"/>
          </ac:graphicFrameMkLst>
        </pc:graphicFrameChg>
      </pc:sldChg>
      <pc:sldChg chg="del">
        <pc:chgData name="Sam Markle" userId="c3b036d3b2297226" providerId="LiveId" clId="{2E78DA9D-6374-49E8-9259-708094B722ED}" dt="2022-12-10T22:02:15.219" v="29" actId="47"/>
        <pc:sldMkLst>
          <pc:docMk/>
          <pc:sldMk cId="2914748422" sldId="265"/>
        </pc:sldMkLst>
      </pc:sldChg>
      <pc:sldChg chg="addSp delSp modSp new del mod modNotesTx">
        <pc:chgData name="Sam Markle" userId="c3b036d3b2297226" providerId="LiveId" clId="{2E78DA9D-6374-49E8-9259-708094B722ED}" dt="2022-12-23T22:48:54.109" v="20720" actId="2696"/>
        <pc:sldMkLst>
          <pc:docMk/>
          <pc:sldMk cId="2918621118" sldId="265"/>
        </pc:sldMkLst>
        <pc:spChg chg="mod">
          <ac:chgData name="Sam Markle" userId="c3b036d3b2297226" providerId="LiveId" clId="{2E78DA9D-6374-49E8-9259-708094B722ED}" dt="2022-12-10T22:05:40.201" v="270" actId="20577"/>
          <ac:spMkLst>
            <pc:docMk/>
            <pc:sldMk cId="2918621118" sldId="265"/>
            <ac:spMk id="2" creationId="{6AD2C4BC-A034-3B83-4FAC-031B6D46AE4C}"/>
          </ac:spMkLst>
        </pc:spChg>
        <pc:spChg chg="del">
          <ac:chgData name="Sam Markle" userId="c3b036d3b2297226" providerId="LiveId" clId="{2E78DA9D-6374-49E8-9259-708094B722ED}" dt="2022-12-11T19:06:57.209" v="5670" actId="1032"/>
          <ac:spMkLst>
            <pc:docMk/>
            <pc:sldMk cId="2918621118" sldId="265"/>
            <ac:spMk id="3" creationId="{A9D4831E-5C81-483D-599A-7F58AA6BB063}"/>
          </ac:spMkLst>
        </pc:spChg>
        <pc:spChg chg="mod">
          <ac:chgData name="Sam Markle" userId="c3b036d3b2297226" providerId="LiveId" clId="{2E78DA9D-6374-49E8-9259-708094B722ED}" dt="2022-12-11T19:13:16.417" v="6046" actId="1035"/>
          <ac:spMkLst>
            <pc:docMk/>
            <pc:sldMk cId="2918621118" sldId="265"/>
            <ac:spMk id="6" creationId="{C60FC5FF-91E1-729E-D099-B1D938AB9A3F}"/>
          </ac:spMkLst>
        </pc:spChg>
        <pc:spChg chg="del mod">
          <ac:chgData name="Sam Markle" userId="c3b036d3b2297226" providerId="LiveId" clId="{2E78DA9D-6374-49E8-9259-708094B722ED}" dt="2022-12-11T19:13:26.896" v="6048" actId="478"/>
          <ac:spMkLst>
            <pc:docMk/>
            <pc:sldMk cId="2918621118" sldId="265"/>
            <ac:spMk id="7" creationId="{9800E91D-5DFB-86DF-BD84-8D6D04A358FA}"/>
          </ac:spMkLst>
        </pc:spChg>
        <pc:spChg chg="del mod">
          <ac:chgData name="Sam Markle" userId="c3b036d3b2297226" providerId="LiveId" clId="{2E78DA9D-6374-49E8-9259-708094B722ED}" dt="2022-12-11T19:13:37.039" v="6051" actId="478"/>
          <ac:spMkLst>
            <pc:docMk/>
            <pc:sldMk cId="2918621118" sldId="265"/>
            <ac:spMk id="8" creationId="{85D18A09-B670-DE88-AE75-8B2D7541D822}"/>
          </ac:spMkLst>
        </pc:spChg>
        <pc:spChg chg="del mod">
          <ac:chgData name="Sam Markle" userId="c3b036d3b2297226" providerId="LiveId" clId="{2E78DA9D-6374-49E8-9259-708094B722ED}" dt="2022-12-11T19:13:51.972" v="6053" actId="478"/>
          <ac:spMkLst>
            <pc:docMk/>
            <pc:sldMk cId="2918621118" sldId="265"/>
            <ac:spMk id="9" creationId="{4DBAE399-7D7F-3A97-E215-276F27040AED}"/>
          </ac:spMkLst>
        </pc:spChg>
        <pc:spChg chg="add mod">
          <ac:chgData name="Sam Markle" userId="c3b036d3b2297226" providerId="LiveId" clId="{2E78DA9D-6374-49E8-9259-708094B722ED}" dt="2022-12-11T19:14:00.358" v="6055" actId="1076"/>
          <ac:spMkLst>
            <pc:docMk/>
            <pc:sldMk cId="2918621118" sldId="265"/>
            <ac:spMk id="10" creationId="{464EADB4-617D-713C-C850-6CE690F29253}"/>
          </ac:spMkLst>
        </pc:spChg>
        <pc:spChg chg="add mod">
          <ac:chgData name="Sam Markle" userId="c3b036d3b2297226" providerId="LiveId" clId="{2E78DA9D-6374-49E8-9259-708094B722ED}" dt="2022-12-11T19:14:03.379" v="6056" actId="1076"/>
          <ac:spMkLst>
            <pc:docMk/>
            <pc:sldMk cId="2918621118" sldId="265"/>
            <ac:spMk id="11" creationId="{BCD80DC1-B1A8-9186-78E9-5A633EFFA63B}"/>
          </ac:spMkLst>
        </pc:spChg>
        <pc:spChg chg="add mod">
          <ac:chgData name="Sam Markle" userId="c3b036d3b2297226" providerId="LiveId" clId="{2E78DA9D-6374-49E8-9259-708094B722ED}" dt="2022-12-11T19:14:05.291" v="6057" actId="1076"/>
          <ac:spMkLst>
            <pc:docMk/>
            <pc:sldMk cId="2918621118" sldId="265"/>
            <ac:spMk id="12" creationId="{3608BC10-6C1C-3571-47FB-FF7CDE408C93}"/>
          </ac:spMkLst>
        </pc:spChg>
        <pc:grpChg chg="mod">
          <ac:chgData name="Sam Markle" userId="c3b036d3b2297226" providerId="LiveId" clId="{2E78DA9D-6374-49E8-9259-708094B722ED}" dt="2022-12-11T19:14:11.656" v="6058" actId="1076"/>
          <ac:grpSpMkLst>
            <pc:docMk/>
            <pc:sldMk cId="2918621118" sldId="265"/>
            <ac:grpSpMk id="5" creationId="{86F85FE1-9467-EFD0-5D87-40FD9F334CAC}"/>
          </ac:grpSpMkLst>
        </pc:grpChg>
        <pc:graphicFrameChg chg="add del mod modGraphic">
          <ac:chgData name="Sam Markle" userId="c3b036d3b2297226" providerId="LiveId" clId="{2E78DA9D-6374-49E8-9259-708094B722ED}" dt="2022-12-11T19:09:45.197" v="6012" actId="18245"/>
          <ac:graphicFrameMkLst>
            <pc:docMk/>
            <pc:sldMk cId="2918621118" sldId="265"/>
            <ac:graphicFrameMk id="4" creationId="{B37BE866-9711-AE0D-8881-159A0D2834CB}"/>
          </ac:graphicFrameMkLst>
        </pc:graphicFrameChg>
      </pc:sldChg>
      <pc:sldChg chg="addSp delSp modSp new mod modClrScheme chgLayout">
        <pc:chgData name="Sam Markle" userId="c3b036d3b2297226" providerId="LiveId" clId="{2E78DA9D-6374-49E8-9259-708094B722ED}" dt="2022-12-11T19:18:35.926" v="6186" actId="404"/>
        <pc:sldMkLst>
          <pc:docMk/>
          <pc:sldMk cId="3019270470" sldId="266"/>
        </pc:sldMkLst>
        <pc:spChg chg="mod ord">
          <ac:chgData name="Sam Markle" userId="c3b036d3b2297226" providerId="LiveId" clId="{2E78DA9D-6374-49E8-9259-708094B722ED}" dt="2022-12-10T22:06:17.041" v="297" actId="700"/>
          <ac:spMkLst>
            <pc:docMk/>
            <pc:sldMk cId="3019270470" sldId="266"/>
            <ac:spMk id="2" creationId="{4335312C-6F2E-879D-F7B5-C6BB2EB39A67}"/>
          </ac:spMkLst>
        </pc:spChg>
        <pc:spChg chg="add del mod ord">
          <ac:chgData name="Sam Markle" userId="c3b036d3b2297226" providerId="LiveId" clId="{2E78DA9D-6374-49E8-9259-708094B722ED}" dt="2022-12-11T19:15:33.438" v="6059" actId="1032"/>
          <ac:spMkLst>
            <pc:docMk/>
            <pc:sldMk cId="3019270470" sldId="266"/>
            <ac:spMk id="3" creationId="{9F311CEC-FC52-27AA-6D43-4F644131969E}"/>
          </ac:spMkLst>
        </pc:spChg>
        <pc:spChg chg="add del mod ord">
          <ac:chgData name="Sam Markle" userId="c3b036d3b2297226" providerId="LiveId" clId="{2E78DA9D-6374-49E8-9259-708094B722ED}" dt="2022-12-10T22:06:17.041" v="297" actId="700"/>
          <ac:spMkLst>
            <pc:docMk/>
            <pc:sldMk cId="3019270470" sldId="266"/>
            <ac:spMk id="4" creationId="{AB91A724-A801-6BDE-423F-710E8A553357}"/>
          </ac:spMkLst>
        </pc:spChg>
        <pc:spChg chg="mod">
          <ac:chgData name="Sam Markle" userId="c3b036d3b2297226" providerId="LiveId" clId="{2E78DA9D-6374-49E8-9259-708094B722ED}" dt="2022-12-11T19:18:35.926" v="6186" actId="404"/>
          <ac:spMkLst>
            <pc:docMk/>
            <pc:sldMk cId="3019270470" sldId="266"/>
            <ac:spMk id="6" creationId="{65AA9E01-E6AC-7649-28BA-EE7841D8D615}"/>
          </ac:spMkLst>
        </pc:spChg>
        <pc:spChg chg="mod">
          <ac:chgData name="Sam Markle" userId="c3b036d3b2297226" providerId="LiveId" clId="{2E78DA9D-6374-49E8-9259-708094B722ED}" dt="2022-12-11T19:18:35.926" v="6186" actId="404"/>
          <ac:spMkLst>
            <pc:docMk/>
            <pc:sldMk cId="3019270470" sldId="266"/>
            <ac:spMk id="7" creationId="{B40E0449-D853-EF27-5F25-EC9540BBFAFB}"/>
          </ac:spMkLst>
        </pc:spChg>
        <pc:spChg chg="mod">
          <ac:chgData name="Sam Markle" userId="c3b036d3b2297226" providerId="LiveId" clId="{2E78DA9D-6374-49E8-9259-708094B722ED}" dt="2022-12-11T19:18:35.926" v="6186" actId="404"/>
          <ac:spMkLst>
            <pc:docMk/>
            <pc:sldMk cId="3019270470" sldId="266"/>
            <ac:spMk id="8" creationId="{B7CC0CFC-434F-D5B5-464B-3E8C95E65C76}"/>
          </ac:spMkLst>
        </pc:spChg>
        <pc:spChg chg="mod">
          <ac:chgData name="Sam Markle" userId="c3b036d3b2297226" providerId="LiveId" clId="{2E78DA9D-6374-49E8-9259-708094B722ED}" dt="2022-12-11T19:18:35.926" v="6186" actId="404"/>
          <ac:spMkLst>
            <pc:docMk/>
            <pc:sldMk cId="3019270470" sldId="266"/>
            <ac:spMk id="9" creationId="{5AC50665-7B70-E5A0-BECB-5390DFAAAEDD}"/>
          </ac:spMkLst>
        </pc:spChg>
        <pc:grpChg chg="mod">
          <ac:chgData name="Sam Markle" userId="c3b036d3b2297226" providerId="LiveId" clId="{2E78DA9D-6374-49E8-9259-708094B722ED}" dt="2022-12-11T19:16:18.973" v="6107" actId="18245"/>
          <ac:grpSpMkLst>
            <pc:docMk/>
            <pc:sldMk cId="3019270470" sldId="266"/>
            <ac:grpSpMk id="5" creationId="{4DF7D7AA-83A1-F6DF-8591-62E740A93BC2}"/>
          </ac:grpSpMkLst>
        </pc:grpChg>
        <pc:graphicFrameChg chg="add del mod modGraphic">
          <ac:chgData name="Sam Markle" userId="c3b036d3b2297226" providerId="LiveId" clId="{2E78DA9D-6374-49E8-9259-708094B722ED}" dt="2022-12-11T19:16:18.973" v="6107" actId="18245"/>
          <ac:graphicFrameMkLst>
            <pc:docMk/>
            <pc:sldMk cId="3019270470" sldId="266"/>
            <ac:graphicFrameMk id="4" creationId="{291BAB31-F516-0DA1-4ABF-C71137139D6B}"/>
          </ac:graphicFrameMkLst>
        </pc:graphicFrameChg>
      </pc:sldChg>
      <pc:sldChg chg="del">
        <pc:chgData name="Sam Markle" userId="c3b036d3b2297226" providerId="LiveId" clId="{2E78DA9D-6374-49E8-9259-708094B722ED}" dt="2022-12-10T22:02:16.333" v="30" actId="47"/>
        <pc:sldMkLst>
          <pc:docMk/>
          <pc:sldMk cId="3049232890" sldId="266"/>
        </pc:sldMkLst>
      </pc:sldChg>
      <pc:sldChg chg="modSp new del mod">
        <pc:chgData name="Sam Markle" userId="c3b036d3b2297226" providerId="LiveId" clId="{2E78DA9D-6374-49E8-9259-708094B722ED}" dt="2022-12-10T22:13:34.132" v="988" actId="2696"/>
        <pc:sldMkLst>
          <pc:docMk/>
          <pc:sldMk cId="3842407533" sldId="267"/>
        </pc:sldMkLst>
        <pc:spChg chg="mod">
          <ac:chgData name="Sam Markle" userId="c3b036d3b2297226" providerId="LiveId" clId="{2E78DA9D-6374-49E8-9259-708094B722ED}" dt="2022-12-10T22:06:28.544" v="311" actId="403"/>
          <ac:spMkLst>
            <pc:docMk/>
            <pc:sldMk cId="3842407533" sldId="267"/>
            <ac:spMk id="2" creationId="{3CBED260-04F3-28EE-E9B4-69EF6C26C406}"/>
          </ac:spMkLst>
        </pc:spChg>
      </pc:sldChg>
      <pc:sldChg chg="addSp delSp modSp new del mod modClrScheme chgLayout modNotesTx">
        <pc:chgData name="Sam Markle" userId="c3b036d3b2297226" providerId="LiveId" clId="{2E78DA9D-6374-49E8-9259-708094B722ED}" dt="2022-12-11T19:43:40.670" v="7042" actId="2696"/>
        <pc:sldMkLst>
          <pc:docMk/>
          <pc:sldMk cId="1514419554" sldId="268"/>
        </pc:sldMkLst>
        <pc:spChg chg="del mod ord">
          <ac:chgData name="Sam Markle" userId="c3b036d3b2297226" providerId="LiveId" clId="{2E78DA9D-6374-49E8-9259-708094B722ED}" dt="2022-12-10T22:06:36.764" v="313" actId="700"/>
          <ac:spMkLst>
            <pc:docMk/>
            <pc:sldMk cId="1514419554" sldId="268"/>
            <ac:spMk id="2" creationId="{36A3CAF9-B118-AA6A-E037-39FBD21889FC}"/>
          </ac:spMkLst>
        </pc:spChg>
        <pc:spChg chg="add mod">
          <ac:chgData name="Sam Markle" userId="c3b036d3b2297226" providerId="LiveId" clId="{2E78DA9D-6374-49E8-9259-708094B722ED}" dt="2022-12-11T19:34:46.245" v="6482" actId="14100"/>
          <ac:spMkLst>
            <pc:docMk/>
            <pc:sldMk cId="1514419554" sldId="268"/>
            <ac:spMk id="2" creationId="{DCDCFC8F-79D5-7E0C-5A9E-C7DAF66D8DF5}"/>
          </ac:spMkLst>
        </pc:spChg>
        <pc:spChg chg="del mod ord">
          <ac:chgData name="Sam Markle" userId="c3b036d3b2297226" providerId="LiveId" clId="{2E78DA9D-6374-49E8-9259-708094B722ED}" dt="2022-12-10T22:06:36.764" v="313" actId="700"/>
          <ac:spMkLst>
            <pc:docMk/>
            <pc:sldMk cId="1514419554" sldId="268"/>
            <ac:spMk id="3" creationId="{5D8C21C7-0269-2C9E-16C6-D6975AE0CDAC}"/>
          </ac:spMkLst>
        </pc:spChg>
        <pc:spChg chg="add mod ord">
          <ac:chgData name="Sam Markle" userId="c3b036d3b2297226" providerId="LiveId" clId="{2E78DA9D-6374-49E8-9259-708094B722ED}" dt="2022-12-10T22:06:45.437" v="350" actId="20577"/>
          <ac:spMkLst>
            <pc:docMk/>
            <pc:sldMk cId="1514419554" sldId="268"/>
            <ac:spMk id="4" creationId="{DED7E14B-9A3C-E424-B485-E5507A18A2A4}"/>
          </ac:spMkLst>
        </pc:spChg>
        <pc:spChg chg="add del mod ord">
          <ac:chgData name="Sam Markle" userId="c3b036d3b2297226" providerId="LiveId" clId="{2E78DA9D-6374-49E8-9259-708094B722ED}" dt="2022-12-11T19:36:59.470" v="6551" actId="478"/>
          <ac:spMkLst>
            <pc:docMk/>
            <pc:sldMk cId="1514419554" sldId="268"/>
            <ac:spMk id="5" creationId="{CB166624-D3AE-F226-3E92-F8B4E2591CD4}"/>
          </ac:spMkLst>
        </pc:spChg>
        <pc:spChg chg="add mod">
          <ac:chgData name="Sam Markle" userId="c3b036d3b2297226" providerId="LiveId" clId="{2E78DA9D-6374-49E8-9259-708094B722ED}" dt="2022-12-11T19:38:46.169" v="6645" actId="113"/>
          <ac:spMkLst>
            <pc:docMk/>
            <pc:sldMk cId="1514419554" sldId="268"/>
            <ac:spMk id="6" creationId="{C61319CA-9ED2-1305-CA8C-C05E32225594}"/>
          </ac:spMkLst>
        </pc:spChg>
      </pc:sldChg>
      <pc:sldChg chg="modSp new del mod">
        <pc:chgData name="Sam Markle" userId="c3b036d3b2297226" providerId="LiveId" clId="{2E78DA9D-6374-49E8-9259-708094B722ED}" dt="2022-12-11T19:43:53.924" v="7043" actId="2696"/>
        <pc:sldMkLst>
          <pc:docMk/>
          <pc:sldMk cId="4276243166" sldId="269"/>
        </pc:sldMkLst>
        <pc:spChg chg="mod">
          <ac:chgData name="Sam Markle" userId="c3b036d3b2297226" providerId="LiveId" clId="{2E78DA9D-6374-49E8-9259-708094B722ED}" dt="2022-12-10T22:06:56.467" v="377" actId="20577"/>
          <ac:spMkLst>
            <pc:docMk/>
            <pc:sldMk cId="4276243166" sldId="269"/>
            <ac:spMk id="2" creationId="{35E3F47D-A71D-656B-1D96-5C20E19D78D4}"/>
          </ac:spMkLst>
        </pc:spChg>
      </pc:sldChg>
      <pc:sldChg chg="addSp modSp new mod">
        <pc:chgData name="Sam Markle" userId="c3b036d3b2297226" providerId="LiveId" clId="{2E78DA9D-6374-49E8-9259-708094B722ED}" dt="2023-01-02T03:33:39.079" v="27565" actId="20577"/>
        <pc:sldMkLst>
          <pc:docMk/>
          <pc:sldMk cId="4120826188" sldId="270"/>
        </pc:sldMkLst>
        <pc:spChg chg="mod">
          <ac:chgData name="Sam Markle" userId="c3b036d3b2297226" providerId="LiveId" clId="{2E78DA9D-6374-49E8-9259-708094B722ED}" dt="2022-12-10T22:07:07.140" v="400" actId="20577"/>
          <ac:spMkLst>
            <pc:docMk/>
            <pc:sldMk cId="4120826188" sldId="270"/>
            <ac:spMk id="2" creationId="{CACF5080-03D7-5279-D819-B9F606AB732A}"/>
          </ac:spMkLst>
        </pc:spChg>
        <pc:spChg chg="mod">
          <ac:chgData name="Sam Markle" userId="c3b036d3b2297226" providerId="LiveId" clId="{2E78DA9D-6374-49E8-9259-708094B722ED}" dt="2023-01-01T04:02:56.856" v="23188" actId="1076"/>
          <ac:spMkLst>
            <pc:docMk/>
            <pc:sldMk cId="4120826188" sldId="270"/>
            <ac:spMk id="3" creationId="{8D013F95-CFFF-F329-AEA4-C26B57D87C48}"/>
          </ac:spMkLst>
        </pc:spChg>
        <pc:spChg chg="add mod">
          <ac:chgData name="Sam Markle" userId="c3b036d3b2297226" providerId="LiveId" clId="{2E78DA9D-6374-49E8-9259-708094B722ED}" dt="2022-12-11T19:49:33.111" v="7115" actId="3064"/>
          <ac:spMkLst>
            <pc:docMk/>
            <pc:sldMk cId="4120826188" sldId="270"/>
            <ac:spMk id="5" creationId="{D21D9087-1881-26D1-2C7F-E94E7858406A}"/>
          </ac:spMkLst>
        </pc:spChg>
        <pc:spChg chg="add mod">
          <ac:chgData name="Sam Markle" userId="c3b036d3b2297226" providerId="LiveId" clId="{2E78DA9D-6374-49E8-9259-708094B722ED}" dt="2022-12-11T19:50:09.972" v="7140" actId="20577"/>
          <ac:spMkLst>
            <pc:docMk/>
            <pc:sldMk cId="4120826188" sldId="270"/>
            <ac:spMk id="7" creationId="{79106554-BD1C-FF74-A905-73D2B2174A1C}"/>
          </ac:spMkLst>
        </pc:spChg>
        <pc:spChg chg="add mod">
          <ac:chgData name="Sam Markle" userId="c3b036d3b2297226" providerId="LiveId" clId="{2E78DA9D-6374-49E8-9259-708094B722ED}" dt="2023-01-02T03:33:39.079" v="27565" actId="20577"/>
          <ac:spMkLst>
            <pc:docMk/>
            <pc:sldMk cId="4120826188" sldId="270"/>
            <ac:spMk id="8" creationId="{2FAEBEF3-66B0-C921-8EFB-2D6E259AC879}"/>
          </ac:spMkLst>
        </pc:spChg>
        <pc:spChg chg="add mod">
          <ac:chgData name="Sam Markle" userId="c3b036d3b2297226" providerId="LiveId" clId="{2E78DA9D-6374-49E8-9259-708094B722ED}" dt="2022-12-11T19:56:55.681" v="7438" actId="20577"/>
          <ac:spMkLst>
            <pc:docMk/>
            <pc:sldMk cId="4120826188" sldId="270"/>
            <ac:spMk id="9" creationId="{789D8681-6092-CE8A-D5DB-063C00924238}"/>
          </ac:spMkLst>
        </pc:spChg>
        <pc:picChg chg="add mod modCrop">
          <ac:chgData name="Sam Markle" userId="c3b036d3b2297226" providerId="LiveId" clId="{2E78DA9D-6374-49E8-9259-708094B722ED}" dt="2022-12-11T19:50:00.098" v="7118" actId="1036"/>
          <ac:picMkLst>
            <pc:docMk/>
            <pc:sldMk cId="4120826188" sldId="270"/>
            <ac:picMk id="4" creationId="{C634815D-3BD5-4333-DF62-576132F640A6}"/>
          </ac:picMkLst>
        </pc:picChg>
        <pc:picChg chg="add mod">
          <ac:chgData name="Sam Markle" userId="c3b036d3b2297226" providerId="LiveId" clId="{2E78DA9D-6374-49E8-9259-708094B722ED}" dt="2022-12-11T19:50:01.171" v="7119" actId="1036"/>
          <ac:picMkLst>
            <pc:docMk/>
            <pc:sldMk cId="4120826188" sldId="270"/>
            <ac:picMk id="6" creationId="{E266FAC7-AF1E-52AD-BE24-01317DD8E681}"/>
          </ac:picMkLst>
        </pc:picChg>
      </pc:sldChg>
      <pc:sldChg chg="addSp modSp new mod modAnim modNotesTx">
        <pc:chgData name="Sam Markle" userId="c3b036d3b2297226" providerId="LiveId" clId="{2E78DA9D-6374-49E8-9259-708094B722ED}" dt="2023-01-01T04:09:20.740" v="23472" actId="20577"/>
        <pc:sldMkLst>
          <pc:docMk/>
          <pc:sldMk cId="2441110064" sldId="271"/>
        </pc:sldMkLst>
        <pc:spChg chg="mod">
          <ac:chgData name="Sam Markle" userId="c3b036d3b2297226" providerId="LiveId" clId="{2E78DA9D-6374-49E8-9259-708094B722ED}" dt="2022-12-10T22:07:20.327" v="413" actId="20577"/>
          <ac:spMkLst>
            <pc:docMk/>
            <pc:sldMk cId="2441110064" sldId="271"/>
            <ac:spMk id="2" creationId="{5A80D5E8-8C07-6116-9FAD-F338E3447B35}"/>
          </ac:spMkLst>
        </pc:spChg>
        <pc:spChg chg="mod">
          <ac:chgData name="Sam Markle" userId="c3b036d3b2297226" providerId="LiveId" clId="{2E78DA9D-6374-49E8-9259-708094B722ED}" dt="2023-01-01T04:09:20.740" v="23472" actId="20577"/>
          <ac:spMkLst>
            <pc:docMk/>
            <pc:sldMk cId="2441110064" sldId="271"/>
            <ac:spMk id="3" creationId="{46A89FEA-E38D-2430-FE7A-6083239B9FE7}"/>
          </ac:spMkLst>
        </pc:spChg>
        <pc:spChg chg="add mod">
          <ac:chgData name="Sam Markle" userId="c3b036d3b2297226" providerId="LiveId" clId="{2E78DA9D-6374-49E8-9259-708094B722ED}" dt="2022-12-11T20:06:18.550" v="7917" actId="14100"/>
          <ac:spMkLst>
            <pc:docMk/>
            <pc:sldMk cId="2441110064" sldId="271"/>
            <ac:spMk id="4" creationId="{BC988B81-E0AF-98C6-63CB-49184D9E826C}"/>
          </ac:spMkLst>
        </pc:spChg>
        <pc:spChg chg="add mod">
          <ac:chgData name="Sam Markle" userId="c3b036d3b2297226" providerId="LiveId" clId="{2E78DA9D-6374-49E8-9259-708094B722ED}" dt="2023-01-01T04:08:12.684" v="23342" actId="14100"/>
          <ac:spMkLst>
            <pc:docMk/>
            <pc:sldMk cId="2441110064" sldId="271"/>
            <ac:spMk id="5" creationId="{4723F04C-5CD7-4EE4-424B-85D9F125F19E}"/>
          </ac:spMkLst>
        </pc:spChg>
      </pc:sldChg>
      <pc:sldChg chg="addSp delSp modSp new mod delAnim modAnim modNotesTx">
        <pc:chgData name="Sam Markle" userId="c3b036d3b2297226" providerId="LiveId" clId="{2E78DA9D-6374-49E8-9259-708094B722ED}" dt="2023-01-01T04:16:44.012" v="23641" actId="14100"/>
        <pc:sldMkLst>
          <pc:docMk/>
          <pc:sldMk cId="335357049" sldId="272"/>
        </pc:sldMkLst>
        <pc:spChg chg="mod">
          <ac:chgData name="Sam Markle" userId="c3b036d3b2297226" providerId="LiveId" clId="{2E78DA9D-6374-49E8-9259-708094B722ED}" dt="2022-12-10T22:07:28.694" v="430" actId="20577"/>
          <ac:spMkLst>
            <pc:docMk/>
            <pc:sldMk cId="335357049" sldId="272"/>
            <ac:spMk id="2" creationId="{57BBC8B7-DE0E-2139-9E7A-CE7AE89451BF}"/>
          </ac:spMkLst>
        </pc:spChg>
        <pc:spChg chg="mod">
          <ac:chgData name="Sam Markle" userId="c3b036d3b2297226" providerId="LiveId" clId="{2E78DA9D-6374-49E8-9259-708094B722ED}" dt="2022-12-11T20:15:23.324" v="8308" actId="20577"/>
          <ac:spMkLst>
            <pc:docMk/>
            <pc:sldMk cId="335357049" sldId="272"/>
            <ac:spMk id="3" creationId="{5F4BAE2A-4955-D614-F792-349357FBA251}"/>
          </ac:spMkLst>
        </pc:spChg>
        <pc:spChg chg="add del mod">
          <ac:chgData name="Sam Markle" userId="c3b036d3b2297226" providerId="LiveId" clId="{2E78DA9D-6374-49E8-9259-708094B722ED}" dt="2023-01-01T04:14:50.388" v="23625" actId="21"/>
          <ac:spMkLst>
            <pc:docMk/>
            <pc:sldMk cId="335357049" sldId="272"/>
            <ac:spMk id="4" creationId="{9B2DAF8E-7EAE-CB70-3596-B3B6B510AAA5}"/>
          </ac:spMkLst>
        </pc:spChg>
        <pc:spChg chg="add del mod">
          <ac:chgData name="Sam Markle" userId="c3b036d3b2297226" providerId="LiveId" clId="{2E78DA9D-6374-49E8-9259-708094B722ED}" dt="2022-12-11T20:06:32.534" v="7919"/>
          <ac:spMkLst>
            <pc:docMk/>
            <pc:sldMk cId="335357049" sldId="272"/>
            <ac:spMk id="4" creationId="{A777B2E0-A209-5382-F234-4C299A29FF57}"/>
          </ac:spMkLst>
        </pc:spChg>
        <pc:spChg chg="add mod">
          <ac:chgData name="Sam Markle" userId="c3b036d3b2297226" providerId="LiveId" clId="{2E78DA9D-6374-49E8-9259-708094B722ED}" dt="2022-12-11T20:06:48.236" v="7972" actId="20577"/>
          <ac:spMkLst>
            <pc:docMk/>
            <pc:sldMk cId="335357049" sldId="272"/>
            <ac:spMk id="5" creationId="{2E4B0B6D-4A6E-5FB4-8444-33A14EF24A98}"/>
          </ac:spMkLst>
        </pc:spChg>
        <pc:spChg chg="add del mod">
          <ac:chgData name="Sam Markle" userId="c3b036d3b2297226" providerId="LiveId" clId="{2E78DA9D-6374-49E8-9259-708094B722ED}" dt="2023-01-01T04:16:31.765" v="23639" actId="21"/>
          <ac:spMkLst>
            <pc:docMk/>
            <pc:sldMk cId="335357049" sldId="272"/>
            <ac:spMk id="6" creationId="{20A1349E-544B-C330-EB42-E14E7B791FB4}"/>
          </ac:spMkLst>
        </pc:spChg>
        <pc:spChg chg="add mod">
          <ac:chgData name="Sam Markle" userId="c3b036d3b2297226" providerId="LiveId" clId="{2E78DA9D-6374-49E8-9259-708094B722ED}" dt="2023-01-01T04:16:44.012" v="23641" actId="14100"/>
          <ac:spMkLst>
            <pc:docMk/>
            <pc:sldMk cId="335357049" sldId="272"/>
            <ac:spMk id="8" creationId="{539164D1-4C9A-0D30-1885-6DCEFE19A61C}"/>
          </ac:spMkLst>
        </pc:spChg>
        <pc:spChg chg="add mod">
          <ac:chgData name="Sam Markle" userId="c3b036d3b2297226" providerId="LiveId" clId="{2E78DA9D-6374-49E8-9259-708094B722ED}" dt="2023-01-01T04:15:37.648" v="23632" actId="1076"/>
          <ac:spMkLst>
            <pc:docMk/>
            <pc:sldMk cId="335357049" sldId="272"/>
            <ac:spMk id="9" creationId="{A24985C1-7ACD-7A1B-E991-CFE41E49AE1F}"/>
          </ac:spMkLst>
        </pc:spChg>
        <pc:spChg chg="add mod">
          <ac:chgData name="Sam Markle" userId="c3b036d3b2297226" providerId="LiveId" clId="{2E78DA9D-6374-49E8-9259-708094B722ED}" dt="2023-01-01T04:15:21.889" v="23630" actId="14100"/>
          <ac:spMkLst>
            <pc:docMk/>
            <pc:sldMk cId="335357049" sldId="272"/>
            <ac:spMk id="10" creationId="{D44FBEDD-5031-D229-8168-E3C727F44677}"/>
          </ac:spMkLst>
        </pc:spChg>
        <pc:spChg chg="add mod">
          <ac:chgData name="Sam Markle" userId="c3b036d3b2297226" providerId="LiveId" clId="{2E78DA9D-6374-49E8-9259-708094B722ED}" dt="2023-01-01T04:15:27.308" v="23631" actId="14100"/>
          <ac:spMkLst>
            <pc:docMk/>
            <pc:sldMk cId="335357049" sldId="272"/>
            <ac:spMk id="11" creationId="{A4934665-C231-5718-8A54-37D26A7CB651}"/>
          </ac:spMkLst>
        </pc:spChg>
        <pc:spChg chg="add mod">
          <ac:chgData name="Sam Markle" userId="c3b036d3b2297226" providerId="LiveId" clId="{2E78DA9D-6374-49E8-9259-708094B722ED}" dt="2022-12-11T20:17:11.229" v="8346" actId="2711"/>
          <ac:spMkLst>
            <pc:docMk/>
            <pc:sldMk cId="335357049" sldId="272"/>
            <ac:spMk id="12" creationId="{3D417E07-2E66-95CE-8417-A4F94DDDDB71}"/>
          </ac:spMkLst>
        </pc:spChg>
        <pc:picChg chg="add del mod">
          <ac:chgData name="Sam Markle" userId="c3b036d3b2297226" providerId="LiveId" clId="{2E78DA9D-6374-49E8-9259-708094B722ED}" dt="2022-12-11T20:12:30.215" v="8184" actId="478"/>
          <ac:picMkLst>
            <pc:docMk/>
            <pc:sldMk cId="335357049" sldId="272"/>
            <ac:picMk id="6" creationId="{CFFC0B8D-0893-015D-BCC8-FED0B9DD5CEF}"/>
          </ac:picMkLst>
        </pc:picChg>
        <pc:picChg chg="add mod">
          <ac:chgData name="Sam Markle" userId="c3b036d3b2297226" providerId="LiveId" clId="{2E78DA9D-6374-49E8-9259-708094B722ED}" dt="2022-12-11T20:14:50.854" v="8279" actId="1035"/>
          <ac:picMkLst>
            <pc:docMk/>
            <pc:sldMk cId="335357049" sldId="272"/>
            <ac:picMk id="7" creationId="{DA4E4FE4-C468-1749-D320-BCD61C9A52C6}"/>
          </ac:picMkLst>
        </pc:picChg>
        <pc:picChg chg="add del mod">
          <ac:chgData name="Sam Markle" userId="c3b036d3b2297226" providerId="LiveId" clId="{2E78DA9D-6374-49E8-9259-708094B722ED}" dt="2022-12-11T20:13:17.701" v="8198" actId="478"/>
          <ac:picMkLst>
            <pc:docMk/>
            <pc:sldMk cId="335357049" sldId="272"/>
            <ac:picMk id="8" creationId="{D6DF7708-FA4B-76FE-CEE7-D30FA0E73F16}"/>
          </ac:picMkLst>
        </pc:picChg>
      </pc:sldChg>
      <pc:sldChg chg="addSp delSp modSp new mod modAnim modNotesTx">
        <pc:chgData name="Sam Markle" userId="c3b036d3b2297226" providerId="LiveId" clId="{2E78DA9D-6374-49E8-9259-708094B722ED}" dt="2023-01-01T04:21:19.926" v="23690"/>
        <pc:sldMkLst>
          <pc:docMk/>
          <pc:sldMk cId="455571112" sldId="273"/>
        </pc:sldMkLst>
        <pc:spChg chg="mod">
          <ac:chgData name="Sam Markle" userId="c3b036d3b2297226" providerId="LiveId" clId="{2E78DA9D-6374-49E8-9259-708094B722ED}" dt="2022-12-10T22:07:40.268" v="461" actId="20577"/>
          <ac:spMkLst>
            <pc:docMk/>
            <pc:sldMk cId="455571112" sldId="273"/>
            <ac:spMk id="2" creationId="{CF341F7C-507D-5842-C52C-53B2F8D88729}"/>
          </ac:spMkLst>
        </pc:spChg>
        <pc:spChg chg="del">
          <ac:chgData name="Sam Markle" userId="c3b036d3b2297226" providerId="LiveId" clId="{2E78DA9D-6374-49E8-9259-708094B722ED}" dt="2022-12-11T20:22:10.704" v="8360" actId="1032"/>
          <ac:spMkLst>
            <pc:docMk/>
            <pc:sldMk cId="455571112" sldId="273"/>
            <ac:spMk id="3" creationId="{941F9071-8334-9590-9E4A-F9DB913AAFF3}"/>
          </ac:spMkLst>
        </pc:spChg>
        <pc:spChg chg="add mod">
          <ac:chgData name="Sam Markle" userId="c3b036d3b2297226" providerId="LiveId" clId="{2E78DA9D-6374-49E8-9259-708094B722ED}" dt="2023-01-01T04:20:39.124" v="23683" actId="1076"/>
          <ac:spMkLst>
            <pc:docMk/>
            <pc:sldMk cId="455571112" sldId="273"/>
            <ac:spMk id="3" creationId="{CD2C7AA0-8124-34B6-BE68-63DE84EC2823}"/>
          </ac:spMkLst>
        </pc:spChg>
        <pc:spChg chg="add mod">
          <ac:chgData name="Sam Markle" userId="c3b036d3b2297226" providerId="LiveId" clId="{2E78DA9D-6374-49E8-9259-708094B722ED}" dt="2023-01-01T04:20:48.110" v="23685" actId="1038"/>
          <ac:spMkLst>
            <pc:docMk/>
            <pc:sldMk cId="455571112" sldId="273"/>
            <ac:spMk id="4" creationId="{95423B0C-0D40-BF95-FD6C-E9A941E8F2A0}"/>
          </ac:spMkLst>
        </pc:spChg>
        <pc:spChg chg="mod">
          <ac:chgData name="Sam Markle" userId="c3b036d3b2297226" providerId="LiveId" clId="{2E78DA9D-6374-49E8-9259-708094B722ED}" dt="2023-01-01T04:20:12.673" v="23678" actId="14100"/>
          <ac:spMkLst>
            <pc:docMk/>
            <pc:sldMk cId="455571112" sldId="273"/>
            <ac:spMk id="6" creationId="{8C3E99FB-CB44-4CDF-70E4-477709A4E35A}"/>
          </ac:spMkLst>
        </pc:spChg>
        <pc:spChg chg="mod">
          <ac:chgData name="Sam Markle" userId="c3b036d3b2297226" providerId="LiveId" clId="{2E78DA9D-6374-49E8-9259-708094B722ED}" dt="2022-12-11T20:31:57.991" v="8497" actId="207"/>
          <ac:spMkLst>
            <pc:docMk/>
            <pc:sldMk cId="455571112" sldId="273"/>
            <ac:spMk id="7" creationId="{4F361F26-9AAE-6042-D8C1-85EC945BAD0C}"/>
          </ac:spMkLst>
        </pc:spChg>
        <pc:spChg chg="add mod">
          <ac:chgData name="Sam Markle" userId="c3b036d3b2297226" providerId="LiveId" clId="{2E78DA9D-6374-49E8-9259-708094B722ED}" dt="2022-12-11T20:29:58.952" v="8484" actId="14100"/>
          <ac:spMkLst>
            <pc:docMk/>
            <pc:sldMk cId="455571112" sldId="273"/>
            <ac:spMk id="8" creationId="{6FDC9324-D83E-5502-02F6-0B8451237A5F}"/>
          </ac:spMkLst>
        </pc:spChg>
        <pc:spChg chg="add del mod">
          <ac:chgData name="Sam Markle" userId="c3b036d3b2297226" providerId="LiveId" clId="{2E78DA9D-6374-49E8-9259-708094B722ED}" dt="2022-12-11T20:29:20.926" v="8479" actId="478"/>
          <ac:spMkLst>
            <pc:docMk/>
            <pc:sldMk cId="455571112" sldId="273"/>
            <ac:spMk id="9" creationId="{F7A723A3-10C8-4E25-8A45-C7A97EA5CB2A}"/>
          </ac:spMkLst>
        </pc:spChg>
        <pc:spChg chg="add mod">
          <ac:chgData name="Sam Markle" userId="c3b036d3b2297226" providerId="LiveId" clId="{2E78DA9D-6374-49E8-9259-708094B722ED}" dt="2022-12-11T20:30:04.094" v="8485" actId="14100"/>
          <ac:spMkLst>
            <pc:docMk/>
            <pc:sldMk cId="455571112" sldId="273"/>
            <ac:spMk id="10" creationId="{B9998F51-E224-6DD7-3E7A-B088A79EC571}"/>
          </ac:spMkLst>
        </pc:spChg>
        <pc:spChg chg="add mod">
          <ac:chgData name="Sam Markle" userId="c3b036d3b2297226" providerId="LiveId" clId="{2E78DA9D-6374-49E8-9259-708094B722ED}" dt="2022-12-11T20:31:25.822" v="8494" actId="208"/>
          <ac:spMkLst>
            <pc:docMk/>
            <pc:sldMk cId="455571112" sldId="273"/>
            <ac:spMk id="11" creationId="{91DDEFFD-94CF-C720-029A-E526A591E71E}"/>
          </ac:spMkLst>
        </pc:spChg>
        <pc:spChg chg="add mod">
          <ac:chgData name="Sam Markle" userId="c3b036d3b2297226" providerId="LiveId" clId="{2E78DA9D-6374-49E8-9259-708094B722ED}" dt="2022-12-11T20:31:39.868" v="8496" actId="1076"/>
          <ac:spMkLst>
            <pc:docMk/>
            <pc:sldMk cId="455571112" sldId="273"/>
            <ac:spMk id="12" creationId="{65CC66FE-C4D3-1043-B8D2-B0EBA3469CA5}"/>
          </ac:spMkLst>
        </pc:spChg>
        <pc:spChg chg="add mod">
          <ac:chgData name="Sam Markle" userId="c3b036d3b2297226" providerId="LiveId" clId="{2E78DA9D-6374-49E8-9259-708094B722ED}" dt="2022-12-11T20:34:17.788" v="8596" actId="208"/>
          <ac:spMkLst>
            <pc:docMk/>
            <pc:sldMk cId="455571112" sldId="273"/>
            <ac:spMk id="13" creationId="{AF75C004-F5C5-009E-85D5-C1CCAAE6CE7E}"/>
          </ac:spMkLst>
        </pc:spChg>
        <pc:spChg chg="add mod">
          <ac:chgData name="Sam Markle" userId="c3b036d3b2297226" providerId="LiveId" clId="{2E78DA9D-6374-49E8-9259-708094B722ED}" dt="2022-12-11T20:34:22.848" v="8597" actId="208"/>
          <ac:spMkLst>
            <pc:docMk/>
            <pc:sldMk cId="455571112" sldId="273"/>
            <ac:spMk id="14" creationId="{E4C9CA2A-A5B7-9813-F8C0-921389DA2FA2}"/>
          </ac:spMkLst>
        </pc:spChg>
        <pc:spChg chg="add mod">
          <ac:chgData name="Sam Markle" userId="c3b036d3b2297226" providerId="LiveId" clId="{2E78DA9D-6374-49E8-9259-708094B722ED}" dt="2022-12-11T20:35:38.377" v="8740"/>
          <ac:spMkLst>
            <pc:docMk/>
            <pc:sldMk cId="455571112" sldId="273"/>
            <ac:spMk id="15" creationId="{BD520227-B946-A4F0-7DBB-B17EEF1FE18B}"/>
          </ac:spMkLst>
        </pc:spChg>
        <pc:grpChg chg="mod">
          <ac:chgData name="Sam Markle" userId="c3b036d3b2297226" providerId="LiveId" clId="{2E78DA9D-6374-49E8-9259-708094B722ED}" dt="2022-12-11T20:27:41.566" v="8468" actId="14100"/>
          <ac:grpSpMkLst>
            <pc:docMk/>
            <pc:sldMk cId="455571112" sldId="273"/>
            <ac:grpSpMk id="5" creationId="{1E71B5D1-7736-0CEB-0B2C-BECBF36AC978}"/>
          </ac:grpSpMkLst>
        </pc:grpChg>
        <pc:graphicFrameChg chg="add del mod modGraphic">
          <ac:chgData name="Sam Markle" userId="c3b036d3b2297226" providerId="LiveId" clId="{2E78DA9D-6374-49E8-9259-708094B722ED}" dt="2022-12-11T20:24:41.467" v="8422" actId="18245"/>
          <ac:graphicFrameMkLst>
            <pc:docMk/>
            <pc:sldMk cId="455571112" sldId="273"/>
            <ac:graphicFrameMk id="4" creationId="{17419C70-C472-6BF2-DF25-4B8A0949F857}"/>
          </ac:graphicFrameMkLst>
        </pc:graphicFrameChg>
      </pc:sldChg>
      <pc:sldChg chg="addSp delSp modSp new mod addAnim delAnim modAnim">
        <pc:chgData name="Sam Markle" userId="c3b036d3b2297226" providerId="LiveId" clId="{2E78DA9D-6374-49E8-9259-708094B722ED}" dt="2023-01-01T04:17:21.811" v="23645" actId="14100"/>
        <pc:sldMkLst>
          <pc:docMk/>
          <pc:sldMk cId="2728155775" sldId="274"/>
        </pc:sldMkLst>
        <pc:spChg chg="mod">
          <ac:chgData name="Sam Markle" userId="c3b036d3b2297226" providerId="LiveId" clId="{2E78DA9D-6374-49E8-9259-708094B722ED}" dt="2022-12-10T22:07:53.632" v="489" actId="20577"/>
          <ac:spMkLst>
            <pc:docMk/>
            <pc:sldMk cId="2728155775" sldId="274"/>
            <ac:spMk id="2" creationId="{27DDAFA8-703A-CCE5-0E4C-07D504FC51C9}"/>
          </ac:spMkLst>
        </pc:spChg>
        <pc:spChg chg="add mod">
          <ac:chgData name="Sam Markle" userId="c3b036d3b2297226" providerId="LiveId" clId="{2E78DA9D-6374-49E8-9259-708094B722ED}" dt="2023-01-01T04:17:21.811" v="23645" actId="14100"/>
          <ac:spMkLst>
            <pc:docMk/>
            <pc:sldMk cId="2728155775" sldId="274"/>
            <ac:spMk id="3" creationId="{38DAF59A-84AE-F36E-9FA1-D8B3FC69D758}"/>
          </ac:spMkLst>
        </pc:spChg>
        <pc:spChg chg="del">
          <ac:chgData name="Sam Markle" userId="c3b036d3b2297226" providerId="LiveId" clId="{2E78DA9D-6374-49E8-9259-708094B722ED}" dt="2022-12-11T20:36:39.076" v="8749" actId="478"/>
          <ac:spMkLst>
            <pc:docMk/>
            <pc:sldMk cId="2728155775" sldId="274"/>
            <ac:spMk id="3" creationId="{EEAE1A81-7AAB-2266-51CC-9D7C62D0D4D2}"/>
          </ac:spMkLst>
        </pc:spChg>
        <pc:spChg chg="add mod">
          <ac:chgData name="Sam Markle" userId="c3b036d3b2297226" providerId="LiveId" clId="{2E78DA9D-6374-49E8-9259-708094B722ED}" dt="2022-12-11T20:37:35.937" v="8796" actId="20577"/>
          <ac:spMkLst>
            <pc:docMk/>
            <pc:sldMk cId="2728155775" sldId="274"/>
            <ac:spMk id="4" creationId="{E8250810-1C96-0653-CB57-389B82ABBB69}"/>
          </ac:spMkLst>
        </pc:spChg>
        <pc:spChg chg="add mod">
          <ac:chgData name="Sam Markle" userId="c3b036d3b2297226" providerId="LiveId" clId="{2E78DA9D-6374-49E8-9259-708094B722ED}" dt="2022-12-11T20:43:46.290" v="9074" actId="1076"/>
          <ac:spMkLst>
            <pc:docMk/>
            <pc:sldMk cId="2728155775" sldId="274"/>
            <ac:spMk id="6" creationId="{EA1D48F1-DD02-DB3C-A2FF-DA9A4448152C}"/>
          </ac:spMkLst>
        </pc:spChg>
        <pc:spChg chg="add mod">
          <ac:chgData name="Sam Markle" userId="c3b036d3b2297226" providerId="LiveId" clId="{2E78DA9D-6374-49E8-9259-708094B722ED}" dt="2022-12-11T20:43:31.344" v="9071" actId="14100"/>
          <ac:spMkLst>
            <pc:docMk/>
            <pc:sldMk cId="2728155775" sldId="274"/>
            <ac:spMk id="7" creationId="{0C857566-0074-5F5D-3C32-7B8E29BAD782}"/>
          </ac:spMkLst>
        </pc:spChg>
        <pc:spChg chg="add mod">
          <ac:chgData name="Sam Markle" userId="c3b036d3b2297226" providerId="LiveId" clId="{2E78DA9D-6374-49E8-9259-708094B722ED}" dt="2022-12-11T20:43:36.068" v="9072" actId="14100"/>
          <ac:spMkLst>
            <pc:docMk/>
            <pc:sldMk cId="2728155775" sldId="274"/>
            <ac:spMk id="8" creationId="{0C021386-D22E-1CBE-A893-5C659B0E28D5}"/>
          </ac:spMkLst>
        </pc:spChg>
        <pc:spChg chg="add mod">
          <ac:chgData name="Sam Markle" userId="c3b036d3b2297226" providerId="LiveId" clId="{2E78DA9D-6374-49E8-9259-708094B722ED}" dt="2022-12-11T20:43:41.340" v="9073" actId="1076"/>
          <ac:spMkLst>
            <pc:docMk/>
            <pc:sldMk cId="2728155775" sldId="274"/>
            <ac:spMk id="9" creationId="{2960A221-BA51-9ECD-E7D6-F196868B1243}"/>
          </ac:spMkLst>
        </pc:spChg>
        <pc:spChg chg="add del mod">
          <ac:chgData name="Sam Markle" userId="c3b036d3b2297226" providerId="LiveId" clId="{2E78DA9D-6374-49E8-9259-708094B722ED}" dt="2022-12-11T20:43:27.265" v="9070" actId="21"/>
          <ac:spMkLst>
            <pc:docMk/>
            <pc:sldMk cId="2728155775" sldId="274"/>
            <ac:spMk id="11" creationId="{06E1F5F0-3BE5-8413-8457-B2F3582AA0B0}"/>
          </ac:spMkLst>
        </pc:spChg>
        <pc:spChg chg="add del mod">
          <ac:chgData name="Sam Markle" userId="c3b036d3b2297226" providerId="LiveId" clId="{2E78DA9D-6374-49E8-9259-708094B722ED}" dt="2023-01-01T04:15:01.302" v="23628" actId="21"/>
          <ac:spMkLst>
            <pc:docMk/>
            <pc:sldMk cId="2728155775" sldId="274"/>
            <ac:spMk id="12" creationId="{B8B7EB25-B0E6-2AED-908A-A62DBE8C008B}"/>
          </ac:spMkLst>
        </pc:spChg>
        <pc:spChg chg="add mod">
          <ac:chgData name="Sam Markle" userId="c3b036d3b2297226" providerId="LiveId" clId="{2E78DA9D-6374-49E8-9259-708094B722ED}" dt="2022-12-11T20:51:44.293" v="9361" actId="114"/>
          <ac:spMkLst>
            <pc:docMk/>
            <pc:sldMk cId="2728155775" sldId="274"/>
            <ac:spMk id="13" creationId="{8BF761CD-EEF8-16AD-5542-00DE3972B4AE}"/>
          </ac:spMkLst>
        </pc:spChg>
        <pc:picChg chg="add del mod">
          <ac:chgData name="Sam Markle" userId="c3b036d3b2297226" providerId="LiveId" clId="{2E78DA9D-6374-49E8-9259-708094B722ED}" dt="2022-12-11T20:36:40.560" v="8750" actId="478"/>
          <ac:picMkLst>
            <pc:docMk/>
            <pc:sldMk cId="2728155775" sldId="274"/>
            <ac:picMk id="5" creationId="{BEF554C7-5125-65BF-B082-5EFB0FFB7504}"/>
          </ac:picMkLst>
        </pc:picChg>
        <pc:picChg chg="add mod">
          <ac:chgData name="Sam Markle" userId="c3b036d3b2297226" providerId="LiveId" clId="{2E78DA9D-6374-49E8-9259-708094B722ED}" dt="2022-12-11T20:37:01.263" v="8756" actId="208"/>
          <ac:picMkLst>
            <pc:docMk/>
            <pc:sldMk cId="2728155775" sldId="274"/>
            <ac:picMk id="10" creationId="{7D6E4629-BDB6-2B6C-E0D5-2C423F71441E}"/>
          </ac:picMkLst>
        </pc:picChg>
      </pc:sldChg>
      <pc:sldChg chg="addSp delSp modSp new mod modAnim">
        <pc:chgData name="Sam Markle" userId="c3b036d3b2297226" providerId="LiveId" clId="{2E78DA9D-6374-49E8-9259-708094B722ED}" dt="2022-12-23T22:54:46.649" v="20895"/>
        <pc:sldMkLst>
          <pc:docMk/>
          <pc:sldMk cId="4006534411" sldId="275"/>
        </pc:sldMkLst>
        <pc:spChg chg="mod">
          <ac:chgData name="Sam Markle" userId="c3b036d3b2297226" providerId="LiveId" clId="{2E78DA9D-6374-49E8-9259-708094B722ED}" dt="2022-12-10T22:08:01.463" v="518" actId="20577"/>
          <ac:spMkLst>
            <pc:docMk/>
            <pc:sldMk cId="4006534411" sldId="275"/>
            <ac:spMk id="2" creationId="{BD1DA355-0481-22C0-BEB1-90F67822F640}"/>
          </ac:spMkLst>
        </pc:spChg>
        <pc:spChg chg="del">
          <ac:chgData name="Sam Markle" userId="c3b036d3b2297226" providerId="LiveId" clId="{2E78DA9D-6374-49E8-9259-708094B722ED}" dt="2022-12-11T20:44:42.841" v="9083"/>
          <ac:spMkLst>
            <pc:docMk/>
            <pc:sldMk cId="4006534411" sldId="275"/>
            <ac:spMk id="3" creationId="{3227CDF2-90C0-C36D-8C9C-DD02522A6F03}"/>
          </ac:spMkLst>
        </pc:spChg>
        <pc:spChg chg="add mod">
          <ac:chgData name="Sam Markle" userId="c3b036d3b2297226" providerId="LiveId" clId="{2E78DA9D-6374-49E8-9259-708094B722ED}" dt="2022-12-11T20:47:59.777" v="9112" actId="1076"/>
          <ac:spMkLst>
            <pc:docMk/>
            <pc:sldMk cId="4006534411" sldId="275"/>
            <ac:spMk id="5" creationId="{191C6957-5D26-CB28-9D12-8A6A68DB6CAC}"/>
          </ac:spMkLst>
        </pc:spChg>
        <pc:spChg chg="add mod">
          <ac:chgData name="Sam Markle" userId="c3b036d3b2297226" providerId="LiveId" clId="{2E78DA9D-6374-49E8-9259-708094B722ED}" dt="2022-12-11T20:48:13.964" v="9114" actId="1076"/>
          <ac:spMkLst>
            <pc:docMk/>
            <pc:sldMk cId="4006534411" sldId="275"/>
            <ac:spMk id="6" creationId="{664DF26C-177D-D5E5-8975-59E01AE91FED}"/>
          </ac:spMkLst>
        </pc:spChg>
        <pc:spChg chg="add mod">
          <ac:chgData name="Sam Markle" userId="c3b036d3b2297226" providerId="LiveId" clId="{2E78DA9D-6374-49E8-9259-708094B722ED}" dt="2022-12-11T20:48:33.339" v="9117" actId="1076"/>
          <ac:spMkLst>
            <pc:docMk/>
            <pc:sldMk cId="4006534411" sldId="275"/>
            <ac:spMk id="7" creationId="{DCDBB135-67ED-0F89-8180-D9F9F9909E29}"/>
          </ac:spMkLst>
        </pc:spChg>
        <pc:spChg chg="add del mod">
          <ac:chgData name="Sam Markle" userId="c3b036d3b2297226" providerId="LiveId" clId="{2E78DA9D-6374-49E8-9259-708094B722ED}" dt="2022-12-12T01:10:01.948" v="13383" actId="21"/>
          <ac:spMkLst>
            <pc:docMk/>
            <pc:sldMk cId="4006534411" sldId="275"/>
            <ac:spMk id="8" creationId="{7AD759B2-0ED7-7EDE-5027-4640BE94A4A9}"/>
          </ac:spMkLst>
        </pc:spChg>
        <pc:spChg chg="add mod">
          <ac:chgData name="Sam Markle" userId="c3b036d3b2297226" providerId="LiveId" clId="{2E78DA9D-6374-49E8-9259-708094B722ED}" dt="2022-12-11T20:51:47.752" v="9362"/>
          <ac:spMkLst>
            <pc:docMk/>
            <pc:sldMk cId="4006534411" sldId="275"/>
            <ac:spMk id="9" creationId="{FD024E06-A78F-2EED-25CD-925EC541ED2D}"/>
          </ac:spMkLst>
        </pc:spChg>
        <pc:spChg chg="add mod">
          <ac:chgData name="Sam Markle" userId="c3b036d3b2297226" providerId="LiveId" clId="{2E78DA9D-6374-49E8-9259-708094B722ED}" dt="2022-12-12T01:10:03.470" v="13384"/>
          <ac:spMkLst>
            <pc:docMk/>
            <pc:sldMk cId="4006534411" sldId="275"/>
            <ac:spMk id="10" creationId="{D174DCA5-88D7-C3B8-5C95-EA68AE9B8F37}"/>
          </ac:spMkLst>
        </pc:spChg>
        <pc:graphicFrameChg chg="add mod modGraphic">
          <ac:chgData name="Sam Markle" userId="c3b036d3b2297226" providerId="LiveId" clId="{2E78DA9D-6374-49E8-9259-708094B722ED}" dt="2022-12-11T20:47:22.908" v="9110"/>
          <ac:graphicFrameMkLst>
            <pc:docMk/>
            <pc:sldMk cId="4006534411" sldId="275"/>
            <ac:graphicFrameMk id="4" creationId="{04C13DAA-390A-364B-DFAB-6213B9A63375}"/>
          </ac:graphicFrameMkLst>
        </pc:graphicFrameChg>
      </pc:sldChg>
      <pc:sldChg chg="addSp modSp new mod">
        <pc:chgData name="Sam Markle" userId="c3b036d3b2297226" providerId="LiveId" clId="{2E78DA9D-6374-49E8-9259-708094B722ED}" dt="2022-12-11T21:08:43.747" v="9845" actId="20577"/>
        <pc:sldMkLst>
          <pc:docMk/>
          <pc:sldMk cId="2653442276" sldId="276"/>
        </pc:sldMkLst>
        <pc:spChg chg="mod">
          <ac:chgData name="Sam Markle" userId="c3b036d3b2297226" providerId="LiveId" clId="{2E78DA9D-6374-49E8-9259-708094B722ED}" dt="2022-12-10T22:11:18.383" v="890" actId="20577"/>
          <ac:spMkLst>
            <pc:docMk/>
            <pc:sldMk cId="2653442276" sldId="276"/>
            <ac:spMk id="2" creationId="{FFC0F300-6830-5D2F-B122-88BF500D0FBF}"/>
          </ac:spMkLst>
        </pc:spChg>
        <pc:spChg chg="mod">
          <ac:chgData name="Sam Markle" userId="c3b036d3b2297226" providerId="LiveId" clId="{2E78DA9D-6374-49E8-9259-708094B722ED}" dt="2022-12-11T20:56:11.488" v="9404" actId="113"/>
          <ac:spMkLst>
            <pc:docMk/>
            <pc:sldMk cId="2653442276" sldId="276"/>
            <ac:spMk id="3" creationId="{2A9872BE-028E-8F8E-6FA2-EA4D7B5987B1}"/>
          </ac:spMkLst>
        </pc:spChg>
        <pc:spChg chg="add mod">
          <ac:chgData name="Sam Markle" userId="c3b036d3b2297226" providerId="LiveId" clId="{2E78DA9D-6374-49E8-9259-708094B722ED}" dt="2022-12-11T21:08:43.747" v="9845" actId="20577"/>
          <ac:spMkLst>
            <pc:docMk/>
            <pc:sldMk cId="2653442276" sldId="276"/>
            <ac:spMk id="5" creationId="{B5CDB518-15AD-1B6B-4DC6-79D38D889552}"/>
          </ac:spMkLst>
        </pc:spChg>
        <pc:picChg chg="add mod">
          <ac:chgData name="Sam Markle" userId="c3b036d3b2297226" providerId="LiveId" clId="{2E78DA9D-6374-49E8-9259-708094B722ED}" dt="2022-12-11T20:53:47.737" v="9371" actId="1582"/>
          <ac:picMkLst>
            <pc:docMk/>
            <pc:sldMk cId="2653442276" sldId="276"/>
            <ac:picMk id="4" creationId="{3B6D16DA-1152-26F3-4C7E-E82C9E09AD66}"/>
          </ac:picMkLst>
        </pc:picChg>
      </pc:sldChg>
      <pc:sldChg chg="addSp delSp modSp new mod addAnim delAnim modAnim modNotesTx">
        <pc:chgData name="Sam Markle" userId="c3b036d3b2297226" providerId="LiveId" clId="{2E78DA9D-6374-49E8-9259-708094B722ED}" dt="2023-01-03T02:32:44.742" v="27825" actId="20577"/>
        <pc:sldMkLst>
          <pc:docMk/>
          <pc:sldMk cId="3943532662" sldId="277"/>
        </pc:sldMkLst>
        <pc:spChg chg="mod">
          <ac:chgData name="Sam Markle" userId="c3b036d3b2297226" providerId="LiveId" clId="{2E78DA9D-6374-49E8-9259-708094B722ED}" dt="2022-12-10T22:11:21.775" v="901" actId="20577"/>
          <ac:spMkLst>
            <pc:docMk/>
            <pc:sldMk cId="3943532662" sldId="277"/>
            <ac:spMk id="2" creationId="{68361332-AA73-E81F-3C38-77FB524CA0BD}"/>
          </ac:spMkLst>
        </pc:spChg>
        <pc:spChg chg="mod">
          <ac:chgData name="Sam Markle" userId="c3b036d3b2297226" providerId="LiveId" clId="{2E78DA9D-6374-49E8-9259-708094B722ED}" dt="2022-12-11T21:08:00.384" v="9802" actId="20577"/>
          <ac:spMkLst>
            <pc:docMk/>
            <pc:sldMk cId="3943532662" sldId="277"/>
            <ac:spMk id="3" creationId="{E6F0D26B-0E70-F81F-E120-C9450D797D2C}"/>
          </ac:spMkLst>
        </pc:spChg>
        <pc:spChg chg="add del">
          <ac:chgData name="Sam Markle" userId="c3b036d3b2297226" providerId="LiveId" clId="{2E78DA9D-6374-49E8-9259-708094B722ED}" dt="2022-12-11T20:55:35.149" v="9392" actId="22"/>
          <ac:spMkLst>
            <pc:docMk/>
            <pc:sldMk cId="3943532662" sldId="277"/>
            <ac:spMk id="5" creationId="{B26829CC-7D7E-D8F7-008F-E7F12BECFAF9}"/>
          </ac:spMkLst>
        </pc:spChg>
        <pc:spChg chg="mod">
          <ac:chgData name="Sam Markle" userId="c3b036d3b2297226" providerId="LiveId" clId="{2E78DA9D-6374-49E8-9259-708094B722ED}" dt="2022-12-23T22:54:44.739" v="20894" actId="3064"/>
          <ac:spMkLst>
            <pc:docMk/>
            <pc:sldMk cId="3943532662" sldId="277"/>
            <ac:spMk id="7" creationId="{52971F4C-9A03-6152-D566-AA3C1511851C}"/>
          </ac:spMkLst>
        </pc:spChg>
        <pc:spChg chg="mod">
          <ac:chgData name="Sam Markle" userId="c3b036d3b2297226" providerId="LiveId" clId="{2E78DA9D-6374-49E8-9259-708094B722ED}" dt="2022-12-11T21:11:05.807" v="9865" actId="403"/>
          <ac:spMkLst>
            <pc:docMk/>
            <pc:sldMk cId="3943532662" sldId="277"/>
            <ac:spMk id="8" creationId="{7EB4835D-9538-F606-173F-F878D3A5EE95}"/>
          </ac:spMkLst>
        </pc:spChg>
        <pc:spChg chg="add mod">
          <ac:chgData name="Sam Markle" userId="c3b036d3b2297226" providerId="LiveId" clId="{2E78DA9D-6374-49E8-9259-708094B722ED}" dt="2022-12-11T21:11:05.807" v="9865" actId="403"/>
          <ac:spMkLst>
            <pc:docMk/>
            <pc:sldMk cId="3943532662" sldId="277"/>
            <ac:spMk id="9" creationId="{982FF9DC-E479-58A7-953A-A31AD5957CA8}"/>
          </ac:spMkLst>
        </pc:spChg>
        <pc:spChg chg="add mod">
          <ac:chgData name="Sam Markle" userId="c3b036d3b2297226" providerId="LiveId" clId="{2E78DA9D-6374-49E8-9259-708094B722ED}" dt="2022-12-11T21:11:05.807" v="9865" actId="403"/>
          <ac:spMkLst>
            <pc:docMk/>
            <pc:sldMk cId="3943532662" sldId="277"/>
            <ac:spMk id="10" creationId="{E2F76619-444C-9343-D979-658FAF3504B7}"/>
          </ac:spMkLst>
        </pc:spChg>
        <pc:spChg chg="add mod">
          <ac:chgData name="Sam Markle" userId="c3b036d3b2297226" providerId="LiveId" clId="{2E78DA9D-6374-49E8-9259-708094B722ED}" dt="2022-12-11T21:11:05.807" v="9865" actId="403"/>
          <ac:spMkLst>
            <pc:docMk/>
            <pc:sldMk cId="3943532662" sldId="277"/>
            <ac:spMk id="11" creationId="{93164441-FE18-976C-8657-804EA28F34B6}"/>
          </ac:spMkLst>
        </pc:spChg>
        <pc:spChg chg="add mod">
          <ac:chgData name="Sam Markle" userId="c3b036d3b2297226" providerId="LiveId" clId="{2E78DA9D-6374-49E8-9259-708094B722ED}" dt="2022-12-11T21:11:05.807" v="9865" actId="403"/>
          <ac:spMkLst>
            <pc:docMk/>
            <pc:sldMk cId="3943532662" sldId="277"/>
            <ac:spMk id="12" creationId="{B0007C7C-9450-24DB-6858-B74CC195BD1B}"/>
          </ac:spMkLst>
        </pc:spChg>
        <pc:spChg chg="add mod">
          <ac:chgData name="Sam Markle" userId="c3b036d3b2297226" providerId="LiveId" clId="{2E78DA9D-6374-49E8-9259-708094B722ED}" dt="2022-12-11T21:12:09.414" v="9876" actId="27636"/>
          <ac:spMkLst>
            <pc:docMk/>
            <pc:sldMk cId="3943532662" sldId="277"/>
            <ac:spMk id="14" creationId="{0FC87523-EEF5-0696-BA16-2898A5C538C5}"/>
          </ac:spMkLst>
        </pc:spChg>
        <pc:spChg chg="add mod">
          <ac:chgData name="Sam Markle" userId="c3b036d3b2297226" providerId="LiveId" clId="{2E78DA9D-6374-49E8-9259-708094B722ED}" dt="2022-12-11T21:12:14.012" v="9877" actId="1076"/>
          <ac:spMkLst>
            <pc:docMk/>
            <pc:sldMk cId="3943532662" sldId="277"/>
            <ac:spMk id="15" creationId="{A5813668-ADD8-6AC4-48FB-EE36E1EB6D28}"/>
          </ac:spMkLst>
        </pc:spChg>
        <pc:spChg chg="add mod">
          <ac:chgData name="Sam Markle" userId="c3b036d3b2297226" providerId="LiveId" clId="{2E78DA9D-6374-49E8-9259-708094B722ED}" dt="2022-12-11T21:12:16.779" v="9878" actId="1076"/>
          <ac:spMkLst>
            <pc:docMk/>
            <pc:sldMk cId="3943532662" sldId="277"/>
            <ac:spMk id="16" creationId="{A93D7C9E-87BC-CB24-FB19-D66F69A08BFB}"/>
          </ac:spMkLst>
        </pc:spChg>
        <pc:spChg chg="add mod">
          <ac:chgData name="Sam Markle" userId="c3b036d3b2297226" providerId="LiveId" clId="{2E78DA9D-6374-49E8-9259-708094B722ED}" dt="2022-12-11T21:08:47.581" v="9846"/>
          <ac:spMkLst>
            <pc:docMk/>
            <pc:sldMk cId="3943532662" sldId="277"/>
            <ac:spMk id="17" creationId="{98D2BEAA-A907-53B9-3645-E90FDCB78824}"/>
          </ac:spMkLst>
        </pc:spChg>
        <pc:spChg chg="add mod">
          <ac:chgData name="Sam Markle" userId="c3b036d3b2297226" providerId="LiveId" clId="{2E78DA9D-6374-49E8-9259-708094B722ED}" dt="2022-12-11T21:13:14.849" v="9984" actId="14100"/>
          <ac:spMkLst>
            <pc:docMk/>
            <pc:sldMk cId="3943532662" sldId="277"/>
            <ac:spMk id="19" creationId="{925A9FF7-D4C7-387F-C0FF-C5AF963DC51B}"/>
          </ac:spMkLst>
        </pc:spChg>
        <pc:spChg chg="mod">
          <ac:chgData name="Sam Markle" userId="c3b036d3b2297226" providerId="LiveId" clId="{2E78DA9D-6374-49E8-9259-708094B722ED}" dt="2023-01-03T02:32:44.742" v="27825" actId="20577"/>
          <ac:spMkLst>
            <pc:docMk/>
            <pc:sldMk cId="3943532662" sldId="277"/>
            <ac:spMk id="21" creationId="{892B9879-B08F-2C30-00CE-D9E9EC3A1E6A}"/>
          </ac:spMkLst>
        </pc:spChg>
        <pc:spChg chg="mod">
          <ac:chgData name="Sam Markle" userId="c3b036d3b2297226" providerId="LiveId" clId="{2E78DA9D-6374-49E8-9259-708094B722ED}" dt="2023-01-03T02:32:35.284" v="27824" actId="1037"/>
          <ac:spMkLst>
            <pc:docMk/>
            <pc:sldMk cId="3943532662" sldId="277"/>
            <ac:spMk id="22" creationId="{7CFF86B9-D53D-8CBC-8ABE-42E088E0EEC7}"/>
          </ac:spMkLst>
        </pc:spChg>
        <pc:spChg chg="mod">
          <ac:chgData name="Sam Markle" userId="c3b036d3b2297226" providerId="LiveId" clId="{2E78DA9D-6374-49E8-9259-708094B722ED}" dt="2023-01-03T02:32:23.230" v="27813" actId="1038"/>
          <ac:spMkLst>
            <pc:docMk/>
            <pc:sldMk cId="3943532662" sldId="277"/>
            <ac:spMk id="23" creationId="{E465FA36-79AD-AFAC-D2F3-C9896D190542}"/>
          </ac:spMkLst>
        </pc:spChg>
        <pc:grpChg chg="add mod">
          <ac:chgData name="Sam Markle" userId="c3b036d3b2297226" providerId="LiveId" clId="{2E78DA9D-6374-49E8-9259-708094B722ED}" dt="2022-12-11T20:59:43.502" v="9457" actId="164"/>
          <ac:grpSpMkLst>
            <pc:docMk/>
            <pc:sldMk cId="3943532662" sldId="277"/>
            <ac:grpSpMk id="6" creationId="{A5EADC92-9B93-EB68-2828-D53343FFBC02}"/>
          </ac:grpSpMkLst>
        </pc:grpChg>
        <pc:grpChg chg="add del mod">
          <ac:chgData name="Sam Markle" userId="c3b036d3b2297226" providerId="LiveId" clId="{2E78DA9D-6374-49E8-9259-708094B722ED}" dt="2022-12-11T21:13:44.899" v="9986" actId="21"/>
          <ac:grpSpMkLst>
            <pc:docMk/>
            <pc:sldMk cId="3943532662" sldId="277"/>
            <ac:grpSpMk id="13" creationId="{E8415834-B678-392C-D56F-5D588BAD779B}"/>
          </ac:grpSpMkLst>
        </pc:grpChg>
        <pc:grpChg chg="add del mod">
          <ac:chgData name="Sam Markle" userId="c3b036d3b2297226" providerId="LiveId" clId="{2E78DA9D-6374-49E8-9259-708094B722ED}" dt="2022-12-11T21:13:51.887" v="9987" actId="21"/>
          <ac:grpSpMkLst>
            <pc:docMk/>
            <pc:sldMk cId="3943532662" sldId="277"/>
            <ac:grpSpMk id="18" creationId="{36189B04-0D4E-D890-CE63-B53BFB128CA6}"/>
          </ac:grpSpMkLst>
        </pc:grpChg>
        <pc:grpChg chg="add mod">
          <ac:chgData name="Sam Markle" userId="c3b036d3b2297226" providerId="LiveId" clId="{2E78DA9D-6374-49E8-9259-708094B722ED}" dt="2022-12-23T22:55:27.666" v="20905" actId="1035"/>
          <ac:grpSpMkLst>
            <pc:docMk/>
            <pc:sldMk cId="3943532662" sldId="277"/>
            <ac:grpSpMk id="20" creationId="{3EB4220F-88E4-958D-4DDC-5D67F1B6BEB9}"/>
          </ac:grpSpMkLst>
        </pc:grpChg>
      </pc:sldChg>
      <pc:sldChg chg="addSp delSp modSp new mod modNotesTx">
        <pc:chgData name="Sam Markle" userId="c3b036d3b2297226" providerId="LiveId" clId="{2E78DA9D-6374-49E8-9259-708094B722ED}" dt="2023-01-01T04:52:32.294" v="24482" actId="207"/>
        <pc:sldMkLst>
          <pc:docMk/>
          <pc:sldMk cId="1148103724" sldId="278"/>
        </pc:sldMkLst>
        <pc:spChg chg="mod">
          <ac:chgData name="Sam Markle" userId="c3b036d3b2297226" providerId="LiveId" clId="{2E78DA9D-6374-49E8-9259-708094B722ED}" dt="2022-12-23T22:56:20.286" v="20913" actId="20577"/>
          <ac:spMkLst>
            <pc:docMk/>
            <pc:sldMk cId="1148103724" sldId="278"/>
            <ac:spMk id="2" creationId="{56BBFBC2-26B1-770C-D345-84C6593AD30E}"/>
          </ac:spMkLst>
        </pc:spChg>
        <pc:spChg chg="mod">
          <ac:chgData name="Sam Markle" userId="c3b036d3b2297226" providerId="LiveId" clId="{2E78DA9D-6374-49E8-9259-708094B722ED}" dt="2022-12-23T22:58:09.519" v="21031" actId="27636"/>
          <ac:spMkLst>
            <pc:docMk/>
            <pc:sldMk cId="1148103724" sldId="278"/>
            <ac:spMk id="3" creationId="{0679C3D1-4412-A20A-3601-24137476A693}"/>
          </ac:spMkLst>
        </pc:spChg>
        <pc:spChg chg="mod topLvl">
          <ac:chgData name="Sam Markle" userId="c3b036d3b2297226" providerId="LiveId" clId="{2E78DA9D-6374-49E8-9259-708094B722ED}" dt="2023-01-01T04:48:21.869" v="24460" actId="164"/>
          <ac:spMkLst>
            <pc:docMk/>
            <pc:sldMk cId="1148103724" sldId="278"/>
            <ac:spMk id="5" creationId="{9E58059A-0696-6EBC-02FB-211E7718B084}"/>
          </ac:spMkLst>
        </pc:spChg>
        <pc:spChg chg="mod topLvl">
          <ac:chgData name="Sam Markle" userId="c3b036d3b2297226" providerId="LiveId" clId="{2E78DA9D-6374-49E8-9259-708094B722ED}" dt="2023-01-01T04:48:21.869" v="24460" actId="164"/>
          <ac:spMkLst>
            <pc:docMk/>
            <pc:sldMk cId="1148103724" sldId="278"/>
            <ac:spMk id="6" creationId="{68F2A130-4C17-841C-43B0-9243A8E710F1}"/>
          </ac:spMkLst>
        </pc:spChg>
        <pc:spChg chg="mod topLvl">
          <ac:chgData name="Sam Markle" userId="c3b036d3b2297226" providerId="LiveId" clId="{2E78DA9D-6374-49E8-9259-708094B722ED}" dt="2023-01-01T04:52:08.585" v="24478" actId="207"/>
          <ac:spMkLst>
            <pc:docMk/>
            <pc:sldMk cId="1148103724" sldId="278"/>
            <ac:spMk id="7" creationId="{589169A3-6612-DF1B-63A1-EB6F2BD903B7}"/>
          </ac:spMkLst>
        </pc:spChg>
        <pc:spChg chg="mod topLvl">
          <ac:chgData name="Sam Markle" userId="c3b036d3b2297226" providerId="LiveId" clId="{2E78DA9D-6374-49E8-9259-708094B722ED}" dt="2023-01-01T04:52:32.294" v="24482" actId="207"/>
          <ac:spMkLst>
            <pc:docMk/>
            <pc:sldMk cId="1148103724" sldId="278"/>
            <ac:spMk id="8" creationId="{5F02C379-E65F-E768-A0D3-26505C5FA3C4}"/>
          </ac:spMkLst>
        </pc:spChg>
        <pc:spChg chg="add mod">
          <ac:chgData name="Sam Markle" userId="c3b036d3b2297226" providerId="LiveId" clId="{2E78DA9D-6374-49E8-9259-708094B722ED}" dt="2023-01-01T04:48:21.869" v="24460" actId="164"/>
          <ac:spMkLst>
            <pc:docMk/>
            <pc:sldMk cId="1148103724" sldId="278"/>
            <ac:spMk id="9" creationId="{B5A5F58C-E1AD-43F1-EE90-71031259EE91}"/>
          </ac:spMkLst>
        </pc:spChg>
        <pc:spChg chg="add del mod">
          <ac:chgData name="Sam Markle" userId="c3b036d3b2297226" providerId="LiveId" clId="{2E78DA9D-6374-49E8-9259-708094B722ED}" dt="2022-12-11T21:18:42.014" v="10244" actId="478"/>
          <ac:spMkLst>
            <pc:docMk/>
            <pc:sldMk cId="1148103724" sldId="278"/>
            <ac:spMk id="10" creationId="{D1E51E58-F2C7-8F18-0A57-1C21D1668E8E}"/>
          </ac:spMkLst>
        </pc:spChg>
        <pc:spChg chg="add mod">
          <ac:chgData name="Sam Markle" userId="c3b036d3b2297226" providerId="LiveId" clId="{2E78DA9D-6374-49E8-9259-708094B722ED}" dt="2023-01-01T04:48:21.869" v="24460" actId="164"/>
          <ac:spMkLst>
            <pc:docMk/>
            <pc:sldMk cId="1148103724" sldId="278"/>
            <ac:spMk id="11" creationId="{0C6F3EE2-B76B-D571-69CF-75874884AC6E}"/>
          </ac:spMkLst>
        </pc:spChg>
        <pc:spChg chg="add mod">
          <ac:chgData name="Sam Markle" userId="c3b036d3b2297226" providerId="LiveId" clId="{2E78DA9D-6374-49E8-9259-708094B722ED}" dt="2023-01-01T04:52:08.585" v="24478" actId="207"/>
          <ac:spMkLst>
            <pc:docMk/>
            <pc:sldMk cId="1148103724" sldId="278"/>
            <ac:spMk id="12" creationId="{432C04DE-DE3A-86FD-29AF-3BCA7FF1A330}"/>
          </ac:spMkLst>
        </pc:spChg>
        <pc:spChg chg="add mod">
          <ac:chgData name="Sam Markle" userId="c3b036d3b2297226" providerId="LiveId" clId="{2E78DA9D-6374-49E8-9259-708094B722ED}" dt="2023-01-01T04:52:08.585" v="24478" actId="207"/>
          <ac:spMkLst>
            <pc:docMk/>
            <pc:sldMk cId="1148103724" sldId="278"/>
            <ac:spMk id="13" creationId="{F6E4B603-6588-CF0B-3777-1F79E4523F0F}"/>
          </ac:spMkLst>
        </pc:spChg>
        <pc:spChg chg="add mod">
          <ac:chgData name="Sam Markle" userId="c3b036d3b2297226" providerId="LiveId" clId="{2E78DA9D-6374-49E8-9259-708094B722ED}" dt="2022-12-11T21:22:15.946" v="10540" actId="14100"/>
          <ac:spMkLst>
            <pc:docMk/>
            <pc:sldMk cId="1148103724" sldId="278"/>
            <ac:spMk id="14" creationId="{B6BEA953-6F61-00F5-1566-302C34C1100E}"/>
          </ac:spMkLst>
        </pc:spChg>
        <pc:spChg chg="add mod">
          <ac:chgData name="Sam Markle" userId="c3b036d3b2297226" providerId="LiveId" clId="{2E78DA9D-6374-49E8-9259-708094B722ED}" dt="2022-12-11T21:22:40.996" v="10581" actId="20577"/>
          <ac:spMkLst>
            <pc:docMk/>
            <pc:sldMk cId="1148103724" sldId="278"/>
            <ac:spMk id="15" creationId="{457015DC-F351-C98D-88D0-65ECEA043369}"/>
          </ac:spMkLst>
        </pc:spChg>
        <pc:grpChg chg="add del mod">
          <ac:chgData name="Sam Markle" userId="c3b036d3b2297226" providerId="LiveId" clId="{2E78DA9D-6374-49E8-9259-708094B722ED}" dt="2023-01-01T04:48:13.834" v="24459" actId="165"/>
          <ac:grpSpMkLst>
            <pc:docMk/>
            <pc:sldMk cId="1148103724" sldId="278"/>
            <ac:grpSpMk id="4" creationId="{5B268A4F-FC0A-3B2F-CBF5-DEBDFF2DAE49}"/>
          </ac:grpSpMkLst>
        </pc:grpChg>
        <pc:grpChg chg="add mod">
          <ac:chgData name="Sam Markle" userId="c3b036d3b2297226" providerId="LiveId" clId="{2E78DA9D-6374-49E8-9259-708094B722ED}" dt="2023-01-01T04:48:35.195" v="24462" actId="1076"/>
          <ac:grpSpMkLst>
            <pc:docMk/>
            <pc:sldMk cId="1148103724" sldId="278"/>
            <ac:grpSpMk id="10" creationId="{E810F155-83C0-17DB-D029-D2FD947E91C1}"/>
          </ac:grpSpMkLst>
        </pc:grpChg>
        <pc:grpChg chg="add mod">
          <ac:chgData name="Sam Markle" userId="c3b036d3b2297226" providerId="LiveId" clId="{2E78DA9D-6374-49E8-9259-708094B722ED}" dt="2023-01-01T04:52:08.585" v="24478" actId="207"/>
          <ac:grpSpMkLst>
            <pc:docMk/>
            <pc:sldMk cId="1148103724" sldId="278"/>
            <ac:grpSpMk id="16" creationId="{C8885C68-9FB9-3CCA-A27B-42B0B5F2AFD0}"/>
          </ac:grpSpMkLst>
        </pc:grpChg>
      </pc:sldChg>
      <pc:sldChg chg="addSp delSp modSp new mod delAnim modAnim modNotesTx">
        <pc:chgData name="Sam Markle" userId="c3b036d3b2297226" providerId="LiveId" clId="{2E78DA9D-6374-49E8-9259-708094B722ED}" dt="2023-01-01T04:26:20.888" v="24018"/>
        <pc:sldMkLst>
          <pc:docMk/>
          <pc:sldMk cId="2122538473" sldId="279"/>
        </pc:sldMkLst>
        <pc:spChg chg="mod">
          <ac:chgData name="Sam Markle" userId="c3b036d3b2297226" providerId="LiveId" clId="{2E78DA9D-6374-49E8-9259-708094B722ED}" dt="2022-12-10T22:08:56.288" v="667" actId="20577"/>
          <ac:spMkLst>
            <pc:docMk/>
            <pc:sldMk cId="2122538473" sldId="279"/>
            <ac:spMk id="2" creationId="{F6D5EF78-F7D6-A922-965E-190200F47C99}"/>
          </ac:spMkLst>
        </pc:spChg>
        <pc:spChg chg="add del">
          <ac:chgData name="Sam Markle" userId="c3b036d3b2297226" providerId="LiveId" clId="{2E78DA9D-6374-49E8-9259-708094B722ED}" dt="2022-12-11T21:23:37.383" v="10596"/>
          <ac:spMkLst>
            <pc:docMk/>
            <pc:sldMk cId="2122538473" sldId="279"/>
            <ac:spMk id="3" creationId="{418E0037-24F4-EA2F-EA6B-135E56638429}"/>
          </ac:spMkLst>
        </pc:spChg>
        <pc:spChg chg="add mod">
          <ac:chgData name="Sam Markle" userId="c3b036d3b2297226" providerId="LiveId" clId="{2E78DA9D-6374-49E8-9259-708094B722ED}" dt="2023-01-01T04:24:24.913" v="24002" actId="14100"/>
          <ac:spMkLst>
            <pc:docMk/>
            <pc:sldMk cId="2122538473" sldId="279"/>
            <ac:spMk id="3" creationId="{5D86ED8A-F0AA-851A-CCBB-9A6EBDB7459C}"/>
          </ac:spMkLst>
        </pc:spChg>
        <pc:spChg chg="add mod">
          <ac:chgData name="Sam Markle" userId="c3b036d3b2297226" providerId="LiveId" clId="{2E78DA9D-6374-49E8-9259-708094B722ED}" dt="2023-01-01T04:24:24.913" v="24002" actId="14100"/>
          <ac:spMkLst>
            <pc:docMk/>
            <pc:sldMk cId="2122538473" sldId="279"/>
            <ac:spMk id="4" creationId="{C95D41BD-5B5E-B4E2-D391-49834E0272D9}"/>
          </ac:spMkLst>
        </pc:spChg>
        <pc:spChg chg="add del mod">
          <ac:chgData name="Sam Markle" userId="c3b036d3b2297226" providerId="LiveId" clId="{2E78DA9D-6374-49E8-9259-708094B722ED}" dt="2023-01-01T04:24:15.786" v="24000" actId="478"/>
          <ac:spMkLst>
            <pc:docMk/>
            <pc:sldMk cId="2122538473" sldId="279"/>
            <ac:spMk id="6" creationId="{39A80BB8-3C4E-9978-2684-1CDE629DDCB8}"/>
          </ac:spMkLst>
        </pc:spChg>
        <pc:spChg chg="add mod">
          <ac:chgData name="Sam Markle" userId="c3b036d3b2297226" providerId="LiveId" clId="{2E78DA9D-6374-49E8-9259-708094B722ED}" dt="2022-12-23T23:02:45.239" v="21102" actId="14100"/>
          <ac:spMkLst>
            <pc:docMk/>
            <pc:sldMk cId="2122538473" sldId="279"/>
            <ac:spMk id="7" creationId="{90BC6650-B4F3-607C-E09C-67DDCFC31B7D}"/>
          </ac:spMkLst>
        </pc:spChg>
        <pc:spChg chg="add mod">
          <ac:chgData name="Sam Markle" userId="c3b036d3b2297226" providerId="LiveId" clId="{2E78DA9D-6374-49E8-9259-708094B722ED}" dt="2022-12-11T21:47:51.837" v="11452" actId="20577"/>
          <ac:spMkLst>
            <pc:docMk/>
            <pc:sldMk cId="2122538473" sldId="279"/>
            <ac:spMk id="9" creationId="{E93B9C01-459F-6C68-0A6A-4580B53D2072}"/>
          </ac:spMkLst>
        </pc:spChg>
        <pc:spChg chg="add mod">
          <ac:chgData name="Sam Markle" userId="c3b036d3b2297226" providerId="LiveId" clId="{2E78DA9D-6374-49E8-9259-708094B722ED}" dt="2022-12-11T21:48:33.900" v="11535" actId="20577"/>
          <ac:spMkLst>
            <pc:docMk/>
            <pc:sldMk cId="2122538473" sldId="279"/>
            <ac:spMk id="10" creationId="{1CD12FA0-488B-0908-B361-718EAF5D242B}"/>
          </ac:spMkLst>
        </pc:spChg>
        <pc:spChg chg="add mod">
          <ac:chgData name="Sam Markle" userId="c3b036d3b2297226" providerId="LiveId" clId="{2E78DA9D-6374-49E8-9259-708094B722ED}" dt="2022-12-11T21:49:28.794" v="11631" actId="114"/>
          <ac:spMkLst>
            <pc:docMk/>
            <pc:sldMk cId="2122538473" sldId="279"/>
            <ac:spMk id="11" creationId="{A87E8101-51D6-C515-454B-2EA2B533B973}"/>
          </ac:spMkLst>
        </pc:spChg>
        <pc:graphicFrameChg chg="add del mod">
          <ac:chgData name="Sam Markle" userId="c3b036d3b2297226" providerId="LiveId" clId="{2E78DA9D-6374-49E8-9259-708094B722ED}" dt="2022-12-11T21:23:37.107" v="10595"/>
          <ac:graphicFrameMkLst>
            <pc:docMk/>
            <pc:sldMk cId="2122538473" sldId="279"/>
            <ac:graphicFrameMk id="4" creationId="{7228B807-F1B1-6AC1-E757-F1E7728F0130}"/>
          </ac:graphicFrameMkLst>
        </pc:graphicFrameChg>
        <pc:graphicFrameChg chg="add mod modGraphic">
          <ac:chgData name="Sam Markle" userId="c3b036d3b2297226" providerId="LiveId" clId="{2E78DA9D-6374-49E8-9259-708094B722ED}" dt="2022-12-11T21:31:09.501" v="10666" actId="12385"/>
          <ac:graphicFrameMkLst>
            <pc:docMk/>
            <pc:sldMk cId="2122538473" sldId="279"/>
            <ac:graphicFrameMk id="5" creationId="{81DBB530-8206-CF84-7595-645A71A03C7C}"/>
          </ac:graphicFrameMkLst>
        </pc:graphicFrameChg>
        <pc:picChg chg="add mod modCrop">
          <ac:chgData name="Sam Markle" userId="c3b036d3b2297226" providerId="LiveId" clId="{2E78DA9D-6374-49E8-9259-708094B722ED}" dt="2022-12-11T21:33:59.794" v="10691" actId="1076"/>
          <ac:picMkLst>
            <pc:docMk/>
            <pc:sldMk cId="2122538473" sldId="279"/>
            <ac:picMk id="8" creationId="{F61B1B28-6C11-BB4F-0542-2F9E1BDA55CE}"/>
          </ac:picMkLst>
        </pc:picChg>
      </pc:sldChg>
      <pc:sldChg chg="addSp delSp modSp new mod delAnim modAnim modNotesTx">
        <pc:chgData name="Sam Markle" userId="c3b036d3b2297226" providerId="LiveId" clId="{2E78DA9D-6374-49E8-9259-708094B722ED}" dt="2023-01-03T02:31:31.444" v="27794" actId="207"/>
        <pc:sldMkLst>
          <pc:docMk/>
          <pc:sldMk cId="403707579" sldId="280"/>
        </pc:sldMkLst>
        <pc:spChg chg="mod">
          <ac:chgData name="Sam Markle" userId="c3b036d3b2297226" providerId="LiveId" clId="{2E78DA9D-6374-49E8-9259-708094B722ED}" dt="2022-12-10T22:09:01.904" v="686" actId="20577"/>
          <ac:spMkLst>
            <pc:docMk/>
            <pc:sldMk cId="403707579" sldId="280"/>
            <ac:spMk id="2" creationId="{1DF48863-48AB-5699-2CEC-C7EE9833365F}"/>
          </ac:spMkLst>
        </pc:spChg>
        <pc:spChg chg="add mod">
          <ac:chgData name="Sam Markle" userId="c3b036d3b2297226" providerId="LiveId" clId="{2E78DA9D-6374-49E8-9259-708094B722ED}" dt="2023-01-03T02:31:07.862" v="27790" actId="1076"/>
          <ac:spMkLst>
            <pc:docMk/>
            <pc:sldMk cId="403707579" sldId="280"/>
            <ac:spMk id="3" creationId="{2D1F8EAB-F3F6-8B95-87E4-435FB2ABF4F6}"/>
          </ac:spMkLst>
        </pc:spChg>
        <pc:spChg chg="del mod">
          <ac:chgData name="Sam Markle" userId="c3b036d3b2297226" providerId="LiveId" clId="{2E78DA9D-6374-49E8-9259-708094B722ED}" dt="2023-01-01T04:27:21.240" v="24020" actId="478"/>
          <ac:spMkLst>
            <pc:docMk/>
            <pc:sldMk cId="403707579" sldId="280"/>
            <ac:spMk id="3" creationId="{F94F36B4-E9E5-6EB5-F92C-60F49CD9B939}"/>
          </ac:spMkLst>
        </pc:spChg>
        <pc:spChg chg="add del mod">
          <ac:chgData name="Sam Markle" userId="c3b036d3b2297226" providerId="LiveId" clId="{2E78DA9D-6374-49E8-9259-708094B722ED}" dt="2023-01-01T04:37:24.804" v="24023" actId="1032"/>
          <ac:spMkLst>
            <pc:docMk/>
            <pc:sldMk cId="403707579" sldId="280"/>
            <ac:spMk id="5" creationId="{F4452AFF-BC7C-ECD6-2280-2B4349EEDE61}"/>
          </ac:spMkLst>
        </pc:spChg>
        <pc:spChg chg="mod">
          <ac:chgData name="Sam Markle" userId="c3b036d3b2297226" providerId="LiveId" clId="{2E78DA9D-6374-49E8-9259-708094B722ED}" dt="2023-01-01T04:51:42.187" v="24474" actId="207"/>
          <ac:spMkLst>
            <pc:docMk/>
            <pc:sldMk cId="403707579" sldId="280"/>
            <ac:spMk id="8" creationId="{4541D524-31DF-67E6-CFC1-1D9709114D0D}"/>
          </ac:spMkLst>
        </pc:spChg>
        <pc:spChg chg="mod">
          <ac:chgData name="Sam Markle" userId="c3b036d3b2297226" providerId="LiveId" clId="{2E78DA9D-6374-49E8-9259-708094B722ED}" dt="2023-01-01T04:52:36.747" v="24483" actId="207"/>
          <ac:spMkLst>
            <pc:docMk/>
            <pc:sldMk cId="403707579" sldId="280"/>
            <ac:spMk id="9" creationId="{3E166F77-57F1-0F52-AE3B-BE661ED6D293}"/>
          </ac:spMkLst>
        </pc:spChg>
        <pc:spChg chg="mod">
          <ac:chgData name="Sam Markle" userId="c3b036d3b2297226" providerId="LiveId" clId="{2E78DA9D-6374-49E8-9259-708094B722ED}" dt="2023-01-01T04:49:25.839" v="24467" actId="208"/>
          <ac:spMkLst>
            <pc:docMk/>
            <pc:sldMk cId="403707579" sldId="280"/>
            <ac:spMk id="10" creationId="{1A4BBFA3-14C7-6F6D-E18B-BCAF925763C1}"/>
          </ac:spMkLst>
        </pc:spChg>
        <pc:spChg chg="mod">
          <ac:chgData name="Sam Markle" userId="c3b036d3b2297226" providerId="LiveId" clId="{2E78DA9D-6374-49E8-9259-708094B722ED}" dt="2023-01-01T04:49:21.841" v="24465" actId="208"/>
          <ac:spMkLst>
            <pc:docMk/>
            <pc:sldMk cId="403707579" sldId="280"/>
            <ac:spMk id="11" creationId="{4BA17734-4FAD-6789-D477-BE330C3351ED}"/>
          </ac:spMkLst>
        </pc:spChg>
        <pc:spChg chg="add mod">
          <ac:chgData name="Sam Markle" userId="c3b036d3b2297226" providerId="LiveId" clId="{2E78DA9D-6374-49E8-9259-708094B722ED}" dt="2023-01-01T04:42:28.916" v="24419" actId="1076"/>
          <ac:spMkLst>
            <pc:docMk/>
            <pc:sldMk cId="403707579" sldId="280"/>
            <ac:spMk id="12" creationId="{BFF8B9F8-D3F5-4D11-F236-50D82AFD99CA}"/>
          </ac:spMkLst>
        </pc:spChg>
        <pc:spChg chg="add mod">
          <ac:chgData name="Sam Markle" userId="c3b036d3b2297226" providerId="LiveId" clId="{2E78DA9D-6374-49E8-9259-708094B722ED}" dt="2023-01-03T02:31:31.444" v="27794" actId="207"/>
          <ac:spMkLst>
            <pc:docMk/>
            <pc:sldMk cId="403707579" sldId="280"/>
            <ac:spMk id="13" creationId="{5073ECD3-C9A3-AD23-6267-2F655207C16F}"/>
          </ac:spMkLst>
        </pc:spChg>
        <pc:spChg chg="add mod">
          <ac:chgData name="Sam Markle" userId="c3b036d3b2297226" providerId="LiveId" clId="{2E78DA9D-6374-49E8-9259-708094B722ED}" dt="2023-01-01T04:44:22.538" v="24442" actId="1076"/>
          <ac:spMkLst>
            <pc:docMk/>
            <pc:sldMk cId="403707579" sldId="280"/>
            <ac:spMk id="14" creationId="{DCA5AF1E-7EC9-4EA0-8C9D-A79D745E18EF}"/>
          </ac:spMkLst>
        </pc:spChg>
        <pc:spChg chg="add mod">
          <ac:chgData name="Sam Markle" userId="c3b036d3b2297226" providerId="LiveId" clId="{2E78DA9D-6374-49E8-9259-708094B722ED}" dt="2023-01-01T04:44:27.777" v="24443" actId="1076"/>
          <ac:spMkLst>
            <pc:docMk/>
            <pc:sldMk cId="403707579" sldId="280"/>
            <ac:spMk id="15" creationId="{0A89AE5E-251A-6BB6-6128-81BFDC223A2A}"/>
          </ac:spMkLst>
        </pc:spChg>
        <pc:spChg chg="add mod">
          <ac:chgData name="Sam Markle" userId="c3b036d3b2297226" providerId="LiveId" clId="{2E78DA9D-6374-49E8-9259-708094B722ED}" dt="2023-01-01T04:44:42.978" v="24445" actId="1076"/>
          <ac:spMkLst>
            <pc:docMk/>
            <pc:sldMk cId="403707579" sldId="280"/>
            <ac:spMk id="16" creationId="{414FD96E-7158-2937-2162-946C43632C06}"/>
          </ac:spMkLst>
        </pc:spChg>
        <pc:spChg chg="add mod">
          <ac:chgData name="Sam Markle" userId="c3b036d3b2297226" providerId="LiveId" clId="{2E78DA9D-6374-49E8-9259-708094B722ED}" dt="2023-01-01T04:45:44.606" v="24455" actId="1076"/>
          <ac:spMkLst>
            <pc:docMk/>
            <pc:sldMk cId="403707579" sldId="280"/>
            <ac:spMk id="17" creationId="{63EC356D-EAB5-0494-C28F-34B30BD9D907}"/>
          </ac:spMkLst>
        </pc:spChg>
        <pc:spChg chg="add del mod">
          <ac:chgData name="Sam Markle" userId="c3b036d3b2297226" providerId="LiveId" clId="{2E78DA9D-6374-49E8-9259-708094B722ED}" dt="2023-01-01T04:45:11.385" v="24450"/>
          <ac:spMkLst>
            <pc:docMk/>
            <pc:sldMk cId="403707579" sldId="280"/>
            <ac:spMk id="18" creationId="{35C9AC1B-FEF9-AEB1-9E45-2CC5E06AA865}"/>
          </ac:spMkLst>
        </pc:spChg>
        <pc:spChg chg="add mod">
          <ac:chgData name="Sam Markle" userId="c3b036d3b2297226" providerId="LiveId" clId="{2E78DA9D-6374-49E8-9259-708094B722ED}" dt="2023-01-01T04:45:22.145" v="24452" actId="1076"/>
          <ac:spMkLst>
            <pc:docMk/>
            <pc:sldMk cId="403707579" sldId="280"/>
            <ac:spMk id="19" creationId="{12B0738E-1BD7-B808-A1CB-D1F724176419}"/>
          </ac:spMkLst>
        </pc:spChg>
        <pc:spChg chg="add mod">
          <ac:chgData name="Sam Markle" userId="c3b036d3b2297226" providerId="LiveId" clId="{2E78DA9D-6374-49E8-9259-708094B722ED}" dt="2023-01-01T04:47:44.406" v="24458"/>
          <ac:spMkLst>
            <pc:docMk/>
            <pc:sldMk cId="403707579" sldId="280"/>
            <ac:spMk id="20" creationId="{131B06A2-1F88-5E8F-633E-130CE3D0D21A}"/>
          </ac:spMkLst>
        </pc:spChg>
        <pc:spChg chg="add mod">
          <ac:chgData name="Sam Markle" userId="c3b036d3b2297226" providerId="LiveId" clId="{2E78DA9D-6374-49E8-9259-708094B722ED}" dt="2023-01-01T04:56:01.079" v="24614" actId="1076"/>
          <ac:spMkLst>
            <pc:docMk/>
            <pc:sldMk cId="403707579" sldId="280"/>
            <ac:spMk id="21" creationId="{AACEA344-F3F9-A087-5851-0F958DE7321B}"/>
          </ac:spMkLst>
        </pc:spChg>
        <pc:grpChg chg="mod">
          <ac:chgData name="Sam Markle" userId="c3b036d3b2297226" providerId="LiveId" clId="{2E78DA9D-6374-49E8-9259-708094B722ED}" dt="2023-01-01T04:45:53.562" v="24456" actId="1076"/>
          <ac:grpSpMkLst>
            <pc:docMk/>
            <pc:sldMk cId="403707579" sldId="280"/>
            <ac:grpSpMk id="7" creationId="{B3FEA4CF-903F-570D-3768-77990CA87497}"/>
          </ac:grpSpMkLst>
        </pc:grpChg>
        <pc:graphicFrameChg chg="add del mod modGraphic">
          <ac:chgData name="Sam Markle" userId="c3b036d3b2297226" providerId="LiveId" clId="{2E78DA9D-6374-49E8-9259-708094B722ED}" dt="2023-01-01T04:39:00.087" v="24198" actId="18245"/>
          <ac:graphicFrameMkLst>
            <pc:docMk/>
            <pc:sldMk cId="403707579" sldId="280"/>
            <ac:graphicFrameMk id="6" creationId="{7692C3D8-0635-11E4-DA77-4ADA6588D604}"/>
          </ac:graphicFrameMkLst>
        </pc:graphicFrameChg>
      </pc:sldChg>
      <pc:sldChg chg="addSp delSp modSp new mod">
        <pc:chgData name="Sam Markle" userId="c3b036d3b2297226" providerId="LiveId" clId="{2E78DA9D-6374-49E8-9259-708094B722ED}" dt="2023-01-03T02:30:38.891" v="27785" actId="14100"/>
        <pc:sldMkLst>
          <pc:docMk/>
          <pc:sldMk cId="28968148" sldId="281"/>
        </pc:sldMkLst>
        <pc:spChg chg="mod">
          <ac:chgData name="Sam Markle" userId="c3b036d3b2297226" providerId="LiveId" clId="{2E78DA9D-6374-49E8-9259-708094B722ED}" dt="2022-12-10T22:09:46.614" v="741" actId="20577"/>
          <ac:spMkLst>
            <pc:docMk/>
            <pc:sldMk cId="28968148" sldId="281"/>
            <ac:spMk id="2" creationId="{97084522-E25A-1AF4-EAC4-6E38C7F56FE6}"/>
          </ac:spMkLst>
        </pc:spChg>
        <pc:spChg chg="del">
          <ac:chgData name="Sam Markle" userId="c3b036d3b2297226" providerId="LiveId" clId="{2E78DA9D-6374-49E8-9259-708094B722ED}" dt="2022-12-11T21:38:51.252" v="10832" actId="478"/>
          <ac:spMkLst>
            <pc:docMk/>
            <pc:sldMk cId="28968148" sldId="281"/>
            <ac:spMk id="3" creationId="{1DE1ACD6-3349-1ACD-5204-1471B637BF1C}"/>
          </ac:spMkLst>
        </pc:spChg>
        <pc:spChg chg="add mod">
          <ac:chgData name="Sam Markle" userId="c3b036d3b2297226" providerId="LiveId" clId="{2E78DA9D-6374-49E8-9259-708094B722ED}" dt="2023-01-03T02:30:38.891" v="27785" actId="14100"/>
          <ac:spMkLst>
            <pc:docMk/>
            <pc:sldMk cId="28968148" sldId="281"/>
            <ac:spMk id="3" creationId="{8769D2FC-CE84-E427-A9CA-D9E6399ABB00}"/>
          </ac:spMkLst>
        </pc:spChg>
        <pc:spChg chg="mod">
          <ac:chgData name="Sam Markle" userId="c3b036d3b2297226" providerId="LiveId" clId="{2E78DA9D-6374-49E8-9259-708094B722ED}" dt="2022-12-11T21:44:02.131" v="11224" actId="18245"/>
          <ac:spMkLst>
            <pc:docMk/>
            <pc:sldMk cId="28968148" sldId="281"/>
            <ac:spMk id="6" creationId="{DAF80B68-3D80-AC47-1EDF-BDD4BAB2C9D7}"/>
          </ac:spMkLst>
        </pc:spChg>
        <pc:spChg chg="mod">
          <ac:chgData name="Sam Markle" userId="c3b036d3b2297226" providerId="LiveId" clId="{2E78DA9D-6374-49E8-9259-708094B722ED}" dt="2022-12-11T21:44:02.131" v="11224" actId="18245"/>
          <ac:spMkLst>
            <pc:docMk/>
            <pc:sldMk cId="28968148" sldId="281"/>
            <ac:spMk id="7" creationId="{8358B6E6-F7A1-9AB3-AD1C-6C1E8E6483EA}"/>
          </ac:spMkLst>
        </pc:spChg>
        <pc:spChg chg="mod">
          <ac:chgData name="Sam Markle" userId="c3b036d3b2297226" providerId="LiveId" clId="{2E78DA9D-6374-49E8-9259-708094B722ED}" dt="2022-12-11T21:44:02.131" v="11224" actId="18245"/>
          <ac:spMkLst>
            <pc:docMk/>
            <pc:sldMk cId="28968148" sldId="281"/>
            <ac:spMk id="8" creationId="{D1EE9286-A605-D77E-2CE2-8BEAE401F16B}"/>
          </ac:spMkLst>
        </pc:spChg>
        <pc:spChg chg="mod">
          <ac:chgData name="Sam Markle" userId="c3b036d3b2297226" providerId="LiveId" clId="{2E78DA9D-6374-49E8-9259-708094B722ED}" dt="2022-12-11T21:43:13.803" v="11219" actId="18245"/>
          <ac:spMkLst>
            <pc:docMk/>
            <pc:sldMk cId="28968148" sldId="281"/>
            <ac:spMk id="9" creationId="{F4662E36-B8A8-7BF8-F950-9CE351A0E2FB}"/>
          </ac:spMkLst>
        </pc:spChg>
        <pc:spChg chg="mod topLvl">
          <ac:chgData name="Sam Markle" userId="c3b036d3b2297226" providerId="LiveId" clId="{2E78DA9D-6374-49E8-9259-708094B722ED}" dt="2023-01-03T02:29:06.068" v="27730" actId="165"/>
          <ac:spMkLst>
            <pc:docMk/>
            <pc:sldMk cId="28968148" sldId="281"/>
            <ac:spMk id="11" creationId="{C1D820A6-6000-1F90-0F97-47A618F4F74C}"/>
          </ac:spMkLst>
        </pc:spChg>
        <pc:spChg chg="mod topLvl">
          <ac:chgData name="Sam Markle" userId="c3b036d3b2297226" providerId="LiveId" clId="{2E78DA9D-6374-49E8-9259-708094B722ED}" dt="2023-01-03T02:29:06.068" v="27730" actId="165"/>
          <ac:spMkLst>
            <pc:docMk/>
            <pc:sldMk cId="28968148" sldId="281"/>
            <ac:spMk id="12" creationId="{D0DAA92A-0880-5D70-58A5-BB69DD7E710E}"/>
          </ac:spMkLst>
        </pc:spChg>
        <pc:spChg chg="mod topLvl">
          <ac:chgData name="Sam Markle" userId="c3b036d3b2297226" providerId="LiveId" clId="{2E78DA9D-6374-49E8-9259-708094B722ED}" dt="2023-01-03T02:29:06.068" v="27730" actId="165"/>
          <ac:spMkLst>
            <pc:docMk/>
            <pc:sldMk cId="28968148" sldId="281"/>
            <ac:spMk id="13" creationId="{B0BDB447-F013-5AAA-FE97-C97BDA39F6C2}"/>
          </ac:spMkLst>
        </pc:spChg>
        <pc:spChg chg="mod topLvl">
          <ac:chgData name="Sam Markle" userId="c3b036d3b2297226" providerId="LiveId" clId="{2E78DA9D-6374-49E8-9259-708094B722ED}" dt="2023-01-03T02:29:06.068" v="27730" actId="165"/>
          <ac:spMkLst>
            <pc:docMk/>
            <pc:sldMk cId="28968148" sldId="281"/>
            <ac:spMk id="14" creationId="{889130BB-1E95-1FC3-95E5-D8920707B17C}"/>
          </ac:spMkLst>
        </pc:spChg>
        <pc:spChg chg="mod topLvl">
          <ac:chgData name="Sam Markle" userId="c3b036d3b2297226" providerId="LiveId" clId="{2E78DA9D-6374-49E8-9259-708094B722ED}" dt="2023-01-03T02:29:06.068" v="27730" actId="165"/>
          <ac:spMkLst>
            <pc:docMk/>
            <pc:sldMk cId="28968148" sldId="281"/>
            <ac:spMk id="15" creationId="{1A269F7B-775C-EDB9-F233-78D816852309}"/>
          </ac:spMkLst>
        </pc:spChg>
        <pc:spChg chg="del mod topLvl">
          <ac:chgData name="Sam Markle" userId="c3b036d3b2297226" providerId="LiveId" clId="{2E78DA9D-6374-49E8-9259-708094B722ED}" dt="2023-01-03T02:30:35.745" v="27784" actId="478"/>
          <ac:spMkLst>
            <pc:docMk/>
            <pc:sldMk cId="28968148" sldId="281"/>
            <ac:spMk id="16" creationId="{5F60F641-B44D-6B10-7A93-1D607272F046}"/>
          </ac:spMkLst>
        </pc:spChg>
        <pc:spChg chg="add mod">
          <ac:chgData name="Sam Markle" userId="c3b036d3b2297226" providerId="LiveId" clId="{2E78DA9D-6374-49E8-9259-708094B722ED}" dt="2022-12-11T21:50:23.787" v="11697" actId="20577"/>
          <ac:spMkLst>
            <pc:docMk/>
            <pc:sldMk cId="28968148" sldId="281"/>
            <ac:spMk id="17" creationId="{70FE2C01-0FC9-5201-B3BA-85F23BD48071}"/>
          </ac:spMkLst>
        </pc:spChg>
        <pc:grpChg chg="mod">
          <ac:chgData name="Sam Markle" userId="c3b036d3b2297226" providerId="LiveId" clId="{2E78DA9D-6374-49E8-9259-708094B722ED}" dt="2022-12-11T21:44:02.131" v="11224" actId="18245"/>
          <ac:grpSpMkLst>
            <pc:docMk/>
            <pc:sldMk cId="28968148" sldId="281"/>
            <ac:grpSpMk id="5" creationId="{A7B83FEA-38D2-CF80-C0C7-619E5FE7862C}"/>
          </ac:grpSpMkLst>
        </pc:grpChg>
        <pc:grpChg chg="del mod">
          <ac:chgData name="Sam Markle" userId="c3b036d3b2297226" providerId="LiveId" clId="{2E78DA9D-6374-49E8-9259-708094B722ED}" dt="2023-01-03T02:29:06.068" v="27730" actId="165"/>
          <ac:grpSpMkLst>
            <pc:docMk/>
            <pc:sldMk cId="28968148" sldId="281"/>
            <ac:grpSpMk id="10" creationId="{D0DBDABB-113F-2DCF-7797-1440F87BD798}"/>
          </ac:grpSpMkLst>
        </pc:grpChg>
        <pc:graphicFrameChg chg="add del mod modGraphic">
          <ac:chgData name="Sam Markle" userId="c3b036d3b2297226" providerId="LiveId" clId="{2E78DA9D-6374-49E8-9259-708094B722ED}" dt="2022-12-11T21:44:38.583" v="11347" actId="18245"/>
          <ac:graphicFrameMkLst>
            <pc:docMk/>
            <pc:sldMk cId="28968148" sldId="281"/>
            <ac:graphicFrameMk id="4" creationId="{2CB496A8-D2C6-8773-D17E-E0872B13F016}"/>
          </ac:graphicFrameMkLst>
        </pc:graphicFrameChg>
      </pc:sldChg>
      <pc:sldChg chg="addSp delSp modSp add mod modNotesTx">
        <pc:chgData name="Sam Markle" userId="c3b036d3b2297226" providerId="LiveId" clId="{2E78DA9D-6374-49E8-9259-708094B722ED}" dt="2023-01-01T04:23:11.983" v="23997" actId="20577"/>
        <pc:sldMkLst>
          <pc:docMk/>
          <pc:sldMk cId="3973243318" sldId="282"/>
        </pc:sldMkLst>
        <pc:spChg chg="mod">
          <ac:chgData name="Sam Markle" userId="c3b036d3b2297226" providerId="LiveId" clId="{2E78DA9D-6374-49E8-9259-708094B722ED}" dt="2022-12-10T22:08:10.745" v="523" actId="20577"/>
          <ac:spMkLst>
            <pc:docMk/>
            <pc:sldMk cId="3973243318" sldId="282"/>
            <ac:spMk id="2" creationId="{BD1DA355-0481-22C0-BEB1-90F67822F640}"/>
          </ac:spMkLst>
        </pc:spChg>
        <pc:spChg chg="mod">
          <ac:chgData name="Sam Markle" userId="c3b036d3b2297226" providerId="LiveId" clId="{2E78DA9D-6374-49E8-9259-708094B722ED}" dt="2022-12-11T20:50:10.570" v="9150" actId="403"/>
          <ac:spMkLst>
            <pc:docMk/>
            <pc:sldMk cId="3973243318" sldId="282"/>
            <ac:spMk id="3" creationId="{3227CDF2-90C0-C36D-8C9C-DD02522A6F03}"/>
          </ac:spMkLst>
        </pc:spChg>
        <pc:spChg chg="add mod">
          <ac:chgData name="Sam Markle" userId="c3b036d3b2297226" providerId="LiveId" clId="{2E78DA9D-6374-49E8-9259-708094B722ED}" dt="2022-12-11T20:51:48.939" v="9363"/>
          <ac:spMkLst>
            <pc:docMk/>
            <pc:sldMk cId="3973243318" sldId="282"/>
            <ac:spMk id="6" creationId="{C71B886C-253A-E0F5-3306-9F8675097D80}"/>
          </ac:spMkLst>
        </pc:spChg>
        <pc:picChg chg="add del mod">
          <ac:chgData name="Sam Markle" userId="c3b036d3b2297226" providerId="LiveId" clId="{2E78DA9D-6374-49E8-9259-708094B722ED}" dt="2022-12-30T02:32:07.847" v="21446" actId="478"/>
          <ac:picMkLst>
            <pc:docMk/>
            <pc:sldMk cId="3973243318" sldId="282"/>
            <ac:picMk id="4" creationId="{8954C53A-610D-6AFA-CDCC-04C3230C68D9}"/>
          </ac:picMkLst>
        </pc:picChg>
        <pc:picChg chg="add mod">
          <ac:chgData name="Sam Markle" userId="c3b036d3b2297226" providerId="LiveId" clId="{2E78DA9D-6374-49E8-9259-708094B722ED}" dt="2022-12-11T20:50:28.959" v="9157" actId="1076"/>
          <ac:picMkLst>
            <pc:docMk/>
            <pc:sldMk cId="3973243318" sldId="282"/>
            <ac:picMk id="5" creationId="{5FAAF533-30A4-B83D-AE9E-3615606123F6}"/>
          </ac:picMkLst>
        </pc:picChg>
        <pc:picChg chg="add mod">
          <ac:chgData name="Sam Markle" userId="c3b036d3b2297226" providerId="LiveId" clId="{2E78DA9D-6374-49E8-9259-708094B722ED}" dt="2022-12-30T02:32:21.791" v="21448" actId="1076"/>
          <ac:picMkLst>
            <pc:docMk/>
            <pc:sldMk cId="3973243318" sldId="282"/>
            <ac:picMk id="8" creationId="{CA16A3FB-0B4A-680F-20E4-1D551B28AFAD}"/>
          </ac:picMkLst>
        </pc:picChg>
      </pc:sldChg>
      <pc:sldChg chg="modSp new del mod">
        <pc:chgData name="Sam Markle" userId="c3b036d3b2297226" providerId="LiveId" clId="{2E78DA9D-6374-49E8-9259-708094B722ED}" dt="2022-12-10T22:13:27.695" v="986" actId="2696"/>
        <pc:sldMkLst>
          <pc:docMk/>
          <pc:sldMk cId="1116445541" sldId="283"/>
        </pc:sldMkLst>
        <pc:spChg chg="mod">
          <ac:chgData name="Sam Markle" userId="c3b036d3b2297226" providerId="LiveId" clId="{2E78DA9D-6374-49E8-9259-708094B722ED}" dt="2022-12-10T22:09:29.816" v="700" actId="20577"/>
          <ac:spMkLst>
            <pc:docMk/>
            <pc:sldMk cId="1116445541" sldId="283"/>
            <ac:spMk id="2" creationId="{A9669D0C-C191-7ED7-9250-AACAA8D7060A}"/>
          </ac:spMkLst>
        </pc:spChg>
      </pc:sldChg>
      <pc:sldChg chg="addSp delSp modSp new mod modAnim">
        <pc:chgData name="Sam Markle" userId="c3b036d3b2297226" providerId="LiveId" clId="{2E78DA9D-6374-49E8-9259-708094B722ED}" dt="2022-12-12T01:32:23.858" v="14610" actId="1037"/>
        <pc:sldMkLst>
          <pc:docMk/>
          <pc:sldMk cId="2784766693" sldId="284"/>
        </pc:sldMkLst>
        <pc:spChg chg="mod">
          <ac:chgData name="Sam Markle" userId="c3b036d3b2297226" providerId="LiveId" clId="{2E78DA9D-6374-49E8-9259-708094B722ED}" dt="2022-12-10T22:09:58.923" v="769" actId="20577"/>
          <ac:spMkLst>
            <pc:docMk/>
            <pc:sldMk cId="2784766693" sldId="284"/>
            <ac:spMk id="2" creationId="{12433C25-37A6-7858-F2E8-D50D7C89C7DE}"/>
          </ac:spMkLst>
        </pc:spChg>
        <pc:spChg chg="mod">
          <ac:chgData name="Sam Markle" userId="c3b036d3b2297226" providerId="LiveId" clId="{2E78DA9D-6374-49E8-9259-708094B722ED}" dt="2022-12-11T21:57:39.773" v="11855" actId="14100"/>
          <ac:spMkLst>
            <pc:docMk/>
            <pc:sldMk cId="2784766693" sldId="284"/>
            <ac:spMk id="3" creationId="{D02C6A6E-6A45-7861-9921-03E9954B06F2}"/>
          </ac:spMkLst>
        </pc:spChg>
        <pc:spChg chg="add mod">
          <ac:chgData name="Sam Markle" userId="c3b036d3b2297226" providerId="LiveId" clId="{2E78DA9D-6374-49E8-9259-708094B722ED}" dt="2022-12-12T01:29:21.406" v="14504" actId="20577"/>
          <ac:spMkLst>
            <pc:docMk/>
            <pc:sldMk cId="2784766693" sldId="284"/>
            <ac:spMk id="4" creationId="{154D6939-060C-F84C-970E-28BC1AB278BC}"/>
          </ac:spMkLst>
        </pc:spChg>
        <pc:spChg chg="mod topLvl">
          <ac:chgData name="Sam Markle" userId="c3b036d3b2297226" providerId="LiveId" clId="{2E78DA9D-6374-49E8-9259-708094B722ED}" dt="2022-12-11T22:03:26.288" v="11955" actId="165"/>
          <ac:spMkLst>
            <pc:docMk/>
            <pc:sldMk cId="2784766693" sldId="284"/>
            <ac:spMk id="7" creationId="{0AFD1A4B-E161-66E1-D200-A67625572099}"/>
          </ac:spMkLst>
        </pc:spChg>
        <pc:spChg chg="mod topLvl">
          <ac:chgData name="Sam Markle" userId="c3b036d3b2297226" providerId="LiveId" clId="{2E78DA9D-6374-49E8-9259-708094B722ED}" dt="2022-12-11T22:03:26.288" v="11955" actId="165"/>
          <ac:spMkLst>
            <pc:docMk/>
            <pc:sldMk cId="2784766693" sldId="284"/>
            <ac:spMk id="8" creationId="{FCF9AC9F-B95A-D808-4F1E-AFE0C225EC52}"/>
          </ac:spMkLst>
        </pc:spChg>
        <pc:spChg chg="add del mod topLvl">
          <ac:chgData name="Sam Markle" userId="c3b036d3b2297226" providerId="LiveId" clId="{2E78DA9D-6374-49E8-9259-708094B722ED}" dt="2022-12-11T22:04:15.690" v="11965" actId="478"/>
          <ac:spMkLst>
            <pc:docMk/>
            <pc:sldMk cId="2784766693" sldId="284"/>
            <ac:spMk id="9" creationId="{C0714646-BC7B-4A7E-1600-C2616098612A}"/>
          </ac:spMkLst>
        </pc:spChg>
        <pc:spChg chg="mod topLvl">
          <ac:chgData name="Sam Markle" userId="c3b036d3b2297226" providerId="LiveId" clId="{2E78DA9D-6374-49E8-9259-708094B722ED}" dt="2022-12-11T22:03:26.288" v="11955" actId="165"/>
          <ac:spMkLst>
            <pc:docMk/>
            <pc:sldMk cId="2784766693" sldId="284"/>
            <ac:spMk id="10" creationId="{25B34F44-1A24-1448-948B-B5D2046CDA0A}"/>
          </ac:spMkLst>
        </pc:spChg>
        <pc:spChg chg="del mod topLvl">
          <ac:chgData name="Sam Markle" userId="c3b036d3b2297226" providerId="LiveId" clId="{2E78DA9D-6374-49E8-9259-708094B722ED}" dt="2022-12-11T22:04:15.690" v="11965" actId="478"/>
          <ac:spMkLst>
            <pc:docMk/>
            <pc:sldMk cId="2784766693" sldId="284"/>
            <ac:spMk id="11" creationId="{AA283D68-0426-FD11-5731-4D14ED81C6E9}"/>
          </ac:spMkLst>
        </pc:spChg>
        <pc:spChg chg="mod topLvl">
          <ac:chgData name="Sam Markle" userId="c3b036d3b2297226" providerId="LiveId" clId="{2E78DA9D-6374-49E8-9259-708094B722ED}" dt="2022-12-11T22:03:26.288" v="11955" actId="165"/>
          <ac:spMkLst>
            <pc:docMk/>
            <pc:sldMk cId="2784766693" sldId="284"/>
            <ac:spMk id="12" creationId="{C7C15091-982B-6EC8-3043-2637D105ADA6}"/>
          </ac:spMkLst>
        </pc:spChg>
        <pc:spChg chg="del mod topLvl">
          <ac:chgData name="Sam Markle" userId="c3b036d3b2297226" providerId="LiveId" clId="{2E78DA9D-6374-49E8-9259-708094B722ED}" dt="2022-12-11T22:04:15.690" v="11965" actId="478"/>
          <ac:spMkLst>
            <pc:docMk/>
            <pc:sldMk cId="2784766693" sldId="284"/>
            <ac:spMk id="13" creationId="{9FD76568-C4EA-C6CF-3DBB-FDDEFA4A79E6}"/>
          </ac:spMkLst>
        </pc:spChg>
        <pc:spChg chg="add mod">
          <ac:chgData name="Sam Markle" userId="c3b036d3b2297226" providerId="LiveId" clId="{2E78DA9D-6374-49E8-9259-708094B722ED}" dt="2022-12-11T22:02:31.874" v="11950" actId="1076"/>
          <ac:spMkLst>
            <pc:docMk/>
            <pc:sldMk cId="2784766693" sldId="284"/>
            <ac:spMk id="14" creationId="{28ED4DE2-9654-23D8-77DD-92B630CAF90D}"/>
          </ac:spMkLst>
        </pc:spChg>
        <pc:spChg chg="add mod">
          <ac:chgData name="Sam Markle" userId="c3b036d3b2297226" providerId="LiveId" clId="{2E78DA9D-6374-49E8-9259-708094B722ED}" dt="2022-12-11T22:00:39.780" v="11929" actId="20577"/>
          <ac:spMkLst>
            <pc:docMk/>
            <pc:sldMk cId="2784766693" sldId="284"/>
            <ac:spMk id="15" creationId="{3617A0C1-8738-9493-51D7-41793819D01F}"/>
          </ac:spMkLst>
        </pc:spChg>
        <pc:spChg chg="add mod">
          <ac:chgData name="Sam Markle" userId="c3b036d3b2297226" providerId="LiveId" clId="{2E78DA9D-6374-49E8-9259-708094B722ED}" dt="2022-12-11T22:00:42.629" v="11934" actId="20577"/>
          <ac:spMkLst>
            <pc:docMk/>
            <pc:sldMk cId="2784766693" sldId="284"/>
            <ac:spMk id="16" creationId="{41FB9A27-8D2C-346F-90EC-CDDA21736745}"/>
          </ac:spMkLst>
        </pc:spChg>
        <pc:spChg chg="add mod">
          <ac:chgData name="Sam Markle" userId="c3b036d3b2297226" providerId="LiveId" clId="{2E78DA9D-6374-49E8-9259-708094B722ED}" dt="2022-12-12T01:32:17.940" v="14609" actId="1037"/>
          <ac:spMkLst>
            <pc:docMk/>
            <pc:sldMk cId="2784766693" sldId="284"/>
            <ac:spMk id="18" creationId="{4413B57F-8E2E-81D5-50D2-4B8E11BA684C}"/>
          </ac:spMkLst>
        </pc:spChg>
        <pc:spChg chg="add mod">
          <ac:chgData name="Sam Markle" userId="c3b036d3b2297226" providerId="LiveId" clId="{2E78DA9D-6374-49E8-9259-708094B722ED}" dt="2022-12-12T01:32:23.858" v="14610" actId="1037"/>
          <ac:spMkLst>
            <pc:docMk/>
            <pc:sldMk cId="2784766693" sldId="284"/>
            <ac:spMk id="19" creationId="{9D04F2D2-FC70-2D93-FFDB-2D44EE5BDE14}"/>
          </ac:spMkLst>
        </pc:spChg>
        <pc:grpChg chg="del mod">
          <ac:chgData name="Sam Markle" userId="c3b036d3b2297226" providerId="LiveId" clId="{2E78DA9D-6374-49E8-9259-708094B722ED}" dt="2022-12-11T22:03:26.288" v="11955" actId="165"/>
          <ac:grpSpMkLst>
            <pc:docMk/>
            <pc:sldMk cId="2784766693" sldId="284"/>
            <ac:grpSpMk id="6" creationId="{36856BBF-880B-5E97-E260-E4F331682469}"/>
          </ac:grpSpMkLst>
        </pc:grpChg>
        <pc:graphicFrameChg chg="add del mod modGraphic">
          <ac:chgData name="Sam Markle" userId="c3b036d3b2297226" providerId="LiveId" clId="{2E78DA9D-6374-49E8-9259-708094B722ED}" dt="2022-12-11T21:58:13.709" v="11866" actId="18245"/>
          <ac:graphicFrameMkLst>
            <pc:docMk/>
            <pc:sldMk cId="2784766693" sldId="284"/>
            <ac:graphicFrameMk id="5" creationId="{0CEFC886-C0A2-EF7C-A5D4-BA7CEFB22A20}"/>
          </ac:graphicFrameMkLst>
        </pc:graphicFrameChg>
        <pc:picChg chg="add mod">
          <ac:chgData name="Sam Markle" userId="c3b036d3b2297226" providerId="LiveId" clId="{2E78DA9D-6374-49E8-9259-708094B722ED}" dt="2022-12-11T22:02:43.358" v="11951" actId="1035"/>
          <ac:picMkLst>
            <pc:docMk/>
            <pc:sldMk cId="2784766693" sldId="284"/>
            <ac:picMk id="17" creationId="{07503003-3C24-FB28-BB8A-BEC926387BD7}"/>
          </ac:picMkLst>
        </pc:picChg>
      </pc:sldChg>
      <pc:sldChg chg="addSp delSp modSp new mod delAnim modAnim modNotesTx">
        <pc:chgData name="Sam Markle" userId="c3b036d3b2297226" providerId="LiveId" clId="{2E78DA9D-6374-49E8-9259-708094B722ED}" dt="2023-01-02T03:33:46.720" v="27568" actId="20577"/>
        <pc:sldMkLst>
          <pc:docMk/>
          <pc:sldMk cId="466077991" sldId="285"/>
        </pc:sldMkLst>
        <pc:spChg chg="mod">
          <ac:chgData name="Sam Markle" userId="c3b036d3b2297226" providerId="LiveId" clId="{2E78DA9D-6374-49E8-9259-708094B722ED}" dt="2022-12-10T22:10:13.923" v="789" actId="20577"/>
          <ac:spMkLst>
            <pc:docMk/>
            <pc:sldMk cId="466077991" sldId="285"/>
            <ac:spMk id="2" creationId="{91F2D506-1662-0F66-A7AA-0E3FBBBC774C}"/>
          </ac:spMkLst>
        </pc:spChg>
        <pc:spChg chg="del">
          <ac:chgData name="Sam Markle" userId="c3b036d3b2297226" providerId="LiveId" clId="{2E78DA9D-6374-49E8-9259-708094B722ED}" dt="2022-12-11T22:07:28.563" v="12282" actId="478"/>
          <ac:spMkLst>
            <pc:docMk/>
            <pc:sldMk cId="466077991" sldId="285"/>
            <ac:spMk id="3" creationId="{849C3434-4E2C-EBAF-3A6E-E38FA9708111}"/>
          </ac:spMkLst>
        </pc:spChg>
        <pc:spChg chg="add mod">
          <ac:chgData name="Sam Markle" userId="c3b036d3b2297226" providerId="LiveId" clId="{2E78DA9D-6374-49E8-9259-708094B722ED}" dt="2022-12-11T21:50:38.871" v="11701" actId="14100"/>
          <ac:spMkLst>
            <pc:docMk/>
            <pc:sldMk cId="466077991" sldId="285"/>
            <ac:spMk id="4" creationId="{AE6A961A-E013-E3BF-99A5-F911BF87FE8A}"/>
          </ac:spMkLst>
        </pc:spChg>
        <pc:spChg chg="add mod">
          <ac:chgData name="Sam Markle" userId="c3b036d3b2297226" providerId="LiveId" clId="{2E78DA9D-6374-49E8-9259-708094B722ED}" dt="2022-12-11T22:06:28.624" v="12138" actId="20577"/>
          <ac:spMkLst>
            <pc:docMk/>
            <pc:sldMk cId="466077991" sldId="285"/>
            <ac:spMk id="5" creationId="{81EBF24B-19C8-C289-E12F-861939D6A498}"/>
          </ac:spMkLst>
        </pc:spChg>
        <pc:spChg chg="add mod">
          <ac:chgData name="Sam Markle" userId="c3b036d3b2297226" providerId="LiveId" clId="{2E78DA9D-6374-49E8-9259-708094B722ED}" dt="2022-12-11T22:07:22.328" v="12281" actId="20577"/>
          <ac:spMkLst>
            <pc:docMk/>
            <pc:sldMk cId="466077991" sldId="285"/>
            <ac:spMk id="6" creationId="{E43EF9BB-C99A-3637-5639-92A4CE801521}"/>
          </ac:spMkLst>
        </pc:spChg>
        <pc:spChg chg="add mod">
          <ac:chgData name="Sam Markle" userId="c3b036d3b2297226" providerId="LiveId" clId="{2E78DA9D-6374-49E8-9259-708094B722ED}" dt="2022-12-11T22:06:48.929" v="12159" actId="14100"/>
          <ac:spMkLst>
            <pc:docMk/>
            <pc:sldMk cId="466077991" sldId="285"/>
            <ac:spMk id="7" creationId="{7209B128-979B-911E-7607-8DEA7F06154A}"/>
          </ac:spMkLst>
        </pc:spChg>
        <pc:spChg chg="add mod">
          <ac:chgData name="Sam Markle" userId="c3b036d3b2297226" providerId="LiveId" clId="{2E78DA9D-6374-49E8-9259-708094B722ED}" dt="2022-12-11T22:07:03.748" v="12193" actId="20577"/>
          <ac:spMkLst>
            <pc:docMk/>
            <pc:sldMk cId="466077991" sldId="285"/>
            <ac:spMk id="8" creationId="{D22B01FB-AFE7-5516-0284-6724AE499CE0}"/>
          </ac:spMkLst>
        </pc:spChg>
        <pc:spChg chg="add mod">
          <ac:chgData name="Sam Markle" userId="c3b036d3b2297226" providerId="LiveId" clId="{2E78DA9D-6374-49E8-9259-708094B722ED}" dt="2022-12-11T22:04:55.508" v="11968"/>
          <ac:spMkLst>
            <pc:docMk/>
            <pc:sldMk cId="466077991" sldId="285"/>
            <ac:spMk id="9" creationId="{CA21CFBC-D513-6D87-602B-97DEA5B0308E}"/>
          </ac:spMkLst>
        </pc:spChg>
        <pc:spChg chg="add del mod">
          <ac:chgData name="Sam Markle" userId="c3b036d3b2297226" providerId="LiveId" clId="{2E78DA9D-6374-49E8-9259-708094B722ED}" dt="2022-12-11T22:06:22.487" v="12134" actId="21"/>
          <ac:spMkLst>
            <pc:docMk/>
            <pc:sldMk cId="466077991" sldId="285"/>
            <ac:spMk id="11" creationId="{06FFC9EE-4E0B-074E-0E54-949D679C480A}"/>
          </ac:spMkLst>
        </pc:spChg>
        <pc:spChg chg="add mod">
          <ac:chgData name="Sam Markle" userId="c3b036d3b2297226" providerId="LiveId" clId="{2E78DA9D-6374-49E8-9259-708094B722ED}" dt="2023-01-02T03:33:46.720" v="27568" actId="20577"/>
          <ac:spMkLst>
            <pc:docMk/>
            <pc:sldMk cId="466077991" sldId="285"/>
            <ac:spMk id="13" creationId="{2E1FBDD1-F589-02A8-C583-7E8B1FFACB66}"/>
          </ac:spMkLst>
        </pc:spChg>
        <pc:picChg chg="add del mod">
          <ac:chgData name="Sam Markle" userId="c3b036d3b2297226" providerId="LiveId" clId="{2E78DA9D-6374-49E8-9259-708094B722ED}" dt="2022-12-11T22:05:18.646" v="11973" actId="478"/>
          <ac:picMkLst>
            <pc:docMk/>
            <pc:sldMk cId="466077991" sldId="285"/>
            <ac:picMk id="10" creationId="{EB114D8F-769B-E30D-566D-F21CFD9FE82E}"/>
          </ac:picMkLst>
        </pc:picChg>
        <pc:picChg chg="add mod">
          <ac:chgData name="Sam Markle" userId="c3b036d3b2297226" providerId="LiveId" clId="{2E78DA9D-6374-49E8-9259-708094B722ED}" dt="2022-12-11T22:08:04.472" v="12287" actId="14100"/>
          <ac:picMkLst>
            <pc:docMk/>
            <pc:sldMk cId="466077991" sldId="285"/>
            <ac:picMk id="12" creationId="{F09872FE-C269-63E6-C3E3-FE4EFE1E406A}"/>
          </ac:picMkLst>
        </pc:picChg>
      </pc:sldChg>
      <pc:sldChg chg="addSp delSp modSp new mod addAnim delAnim modAnim">
        <pc:chgData name="Sam Markle" userId="c3b036d3b2297226" providerId="LiveId" clId="{2E78DA9D-6374-49E8-9259-708094B722ED}" dt="2022-12-12T01:09:46.599" v="13382" actId="21"/>
        <pc:sldMkLst>
          <pc:docMk/>
          <pc:sldMk cId="2803218916" sldId="286"/>
        </pc:sldMkLst>
        <pc:spChg chg="mod">
          <ac:chgData name="Sam Markle" userId="c3b036d3b2297226" providerId="LiveId" clId="{2E78DA9D-6374-49E8-9259-708094B722ED}" dt="2022-12-10T22:10:32.163" v="824" actId="20577"/>
          <ac:spMkLst>
            <pc:docMk/>
            <pc:sldMk cId="2803218916" sldId="286"/>
            <ac:spMk id="2" creationId="{C70738D8-FF88-EDBA-CEC0-F6E734038E6F}"/>
          </ac:spMkLst>
        </pc:spChg>
        <pc:spChg chg="del">
          <ac:chgData name="Sam Markle" userId="c3b036d3b2297226" providerId="LiveId" clId="{2E78DA9D-6374-49E8-9259-708094B722ED}" dt="2022-12-12T00:52:17.182" v="12932" actId="478"/>
          <ac:spMkLst>
            <pc:docMk/>
            <pc:sldMk cId="2803218916" sldId="286"/>
            <ac:spMk id="3" creationId="{444727DE-4F30-8060-931C-E3818D1795D0}"/>
          </ac:spMkLst>
        </pc:spChg>
        <pc:spChg chg="add mod">
          <ac:chgData name="Sam Markle" userId="c3b036d3b2297226" providerId="LiveId" clId="{2E78DA9D-6374-49E8-9259-708094B722ED}" dt="2022-12-11T21:50:46.899" v="11704" actId="14100"/>
          <ac:spMkLst>
            <pc:docMk/>
            <pc:sldMk cId="2803218916" sldId="286"/>
            <ac:spMk id="4" creationId="{D75A6208-9916-EFB1-1AA5-0B2F843B46E1}"/>
          </ac:spMkLst>
        </pc:spChg>
        <pc:spChg chg="add mod">
          <ac:chgData name="Sam Markle" userId="c3b036d3b2297226" providerId="LiveId" clId="{2E78DA9D-6374-49E8-9259-708094B722ED}" dt="2022-12-12T00:53:13.179" v="12946" actId="20577"/>
          <ac:spMkLst>
            <pc:docMk/>
            <pc:sldMk cId="2803218916" sldId="286"/>
            <ac:spMk id="5" creationId="{93EE3852-3EAD-4181-9913-9BC7CC0C6C32}"/>
          </ac:spMkLst>
        </pc:spChg>
        <pc:spChg chg="add mod">
          <ac:chgData name="Sam Markle" userId="c3b036d3b2297226" providerId="LiveId" clId="{2E78DA9D-6374-49E8-9259-708094B722ED}" dt="2022-12-12T00:54:13.691" v="12986" actId="1036"/>
          <ac:spMkLst>
            <pc:docMk/>
            <pc:sldMk cId="2803218916" sldId="286"/>
            <ac:spMk id="6" creationId="{3B086697-1C0B-B35F-302B-6BDD9209A9DA}"/>
          </ac:spMkLst>
        </pc:spChg>
        <pc:spChg chg="add mod">
          <ac:chgData name="Sam Markle" userId="c3b036d3b2297226" providerId="LiveId" clId="{2E78DA9D-6374-49E8-9259-708094B722ED}" dt="2022-12-12T00:54:06.629" v="12983" actId="1035"/>
          <ac:spMkLst>
            <pc:docMk/>
            <pc:sldMk cId="2803218916" sldId="286"/>
            <ac:spMk id="7" creationId="{D15A9350-11F9-1580-3245-DFF9C0500AF2}"/>
          </ac:spMkLst>
        </pc:spChg>
        <pc:spChg chg="add mod">
          <ac:chgData name="Sam Markle" userId="c3b036d3b2297226" providerId="LiveId" clId="{2E78DA9D-6374-49E8-9259-708094B722ED}" dt="2022-12-12T00:54:06.629" v="12983" actId="1035"/>
          <ac:spMkLst>
            <pc:docMk/>
            <pc:sldMk cId="2803218916" sldId="286"/>
            <ac:spMk id="8" creationId="{78194B6B-F5DB-5577-4611-BC2B02C7987F}"/>
          </ac:spMkLst>
        </pc:spChg>
        <pc:spChg chg="add mod">
          <ac:chgData name="Sam Markle" userId="c3b036d3b2297226" providerId="LiveId" clId="{2E78DA9D-6374-49E8-9259-708094B722ED}" dt="2022-12-12T00:54:06.629" v="12983" actId="1035"/>
          <ac:spMkLst>
            <pc:docMk/>
            <pc:sldMk cId="2803218916" sldId="286"/>
            <ac:spMk id="9" creationId="{D79BF1E1-039B-A220-D8E9-8E4C4F35B741}"/>
          </ac:spMkLst>
        </pc:spChg>
        <pc:spChg chg="add del mod">
          <ac:chgData name="Sam Markle" userId="c3b036d3b2297226" providerId="LiveId" clId="{2E78DA9D-6374-49E8-9259-708094B722ED}" dt="2022-12-12T00:52:14.059" v="12931" actId="21"/>
          <ac:spMkLst>
            <pc:docMk/>
            <pc:sldMk cId="2803218916" sldId="286"/>
            <ac:spMk id="11" creationId="{1E3E31CC-0D3E-A898-7ED7-5373C7A791D6}"/>
          </ac:spMkLst>
        </pc:spChg>
        <pc:spChg chg="add del mod">
          <ac:chgData name="Sam Markle" userId="c3b036d3b2297226" providerId="LiveId" clId="{2E78DA9D-6374-49E8-9259-708094B722ED}" dt="2022-12-12T00:53:05.962" v="12942" actId="21"/>
          <ac:spMkLst>
            <pc:docMk/>
            <pc:sldMk cId="2803218916" sldId="286"/>
            <ac:spMk id="12" creationId="{3549198C-DC4E-3AB1-54DE-14BA43E96209}"/>
          </ac:spMkLst>
        </pc:spChg>
        <pc:spChg chg="add del mod">
          <ac:chgData name="Sam Markle" userId="c3b036d3b2297226" providerId="LiveId" clId="{2E78DA9D-6374-49E8-9259-708094B722ED}" dt="2022-12-12T01:09:46.599" v="13382" actId="21"/>
          <ac:spMkLst>
            <pc:docMk/>
            <pc:sldMk cId="2803218916" sldId="286"/>
            <ac:spMk id="14" creationId="{D259C64C-3008-4F98-6C79-9E4E70B3CB88}"/>
          </ac:spMkLst>
        </pc:spChg>
        <pc:picChg chg="add del mod">
          <ac:chgData name="Sam Markle" userId="c3b036d3b2297226" providerId="LiveId" clId="{2E78DA9D-6374-49E8-9259-708094B722ED}" dt="2022-12-12T00:52:48.564" v="12939" actId="478"/>
          <ac:picMkLst>
            <pc:docMk/>
            <pc:sldMk cId="2803218916" sldId="286"/>
            <ac:picMk id="10" creationId="{D74EE0E4-F842-BE57-45ED-58B5C184984E}"/>
          </ac:picMkLst>
        </pc:picChg>
        <pc:picChg chg="add mod">
          <ac:chgData name="Sam Markle" userId="c3b036d3b2297226" providerId="LiveId" clId="{2E78DA9D-6374-49E8-9259-708094B722ED}" dt="2022-12-12T00:52:58.152" v="12941" actId="1582"/>
          <ac:picMkLst>
            <pc:docMk/>
            <pc:sldMk cId="2803218916" sldId="286"/>
            <ac:picMk id="13" creationId="{A2CD48F2-0EB9-397D-3A36-740A34ED8027}"/>
          </ac:picMkLst>
        </pc:picChg>
      </pc:sldChg>
      <pc:sldChg chg="addSp delSp modSp new mod delAnim modAnim">
        <pc:chgData name="Sam Markle" userId="c3b036d3b2297226" providerId="LiveId" clId="{2E78DA9D-6374-49E8-9259-708094B722ED}" dt="2022-12-29T04:33:56.226" v="21276"/>
        <pc:sldMkLst>
          <pc:docMk/>
          <pc:sldMk cId="8085313" sldId="287"/>
        </pc:sldMkLst>
        <pc:spChg chg="mod">
          <ac:chgData name="Sam Markle" userId="c3b036d3b2297226" providerId="LiveId" clId="{2E78DA9D-6374-49E8-9259-708094B722ED}" dt="2022-12-10T22:11:06.833" v="875" actId="20577"/>
          <ac:spMkLst>
            <pc:docMk/>
            <pc:sldMk cId="8085313" sldId="287"/>
            <ac:spMk id="2" creationId="{318BF029-272A-64DA-0A24-1ED1886096F3}"/>
          </ac:spMkLst>
        </pc:spChg>
        <pc:spChg chg="del">
          <ac:chgData name="Sam Markle" userId="c3b036d3b2297226" providerId="LiveId" clId="{2E78DA9D-6374-49E8-9259-708094B722ED}" dt="2022-12-12T01:04:52.917" v="13167" actId="478"/>
          <ac:spMkLst>
            <pc:docMk/>
            <pc:sldMk cId="8085313" sldId="287"/>
            <ac:spMk id="3" creationId="{1C048D03-87CC-97EB-E43A-3EEB9F75A396}"/>
          </ac:spMkLst>
        </pc:spChg>
        <pc:spChg chg="add mod">
          <ac:chgData name="Sam Markle" userId="c3b036d3b2297226" providerId="LiveId" clId="{2E78DA9D-6374-49E8-9259-708094B722ED}" dt="2022-12-11T21:08:51.565" v="9847"/>
          <ac:spMkLst>
            <pc:docMk/>
            <pc:sldMk cId="8085313" sldId="287"/>
            <ac:spMk id="4" creationId="{7F99765D-C372-55D7-0AB1-F08B5A210FEA}"/>
          </ac:spMkLst>
        </pc:spChg>
        <pc:spChg chg="add del mod">
          <ac:chgData name="Sam Markle" userId="c3b036d3b2297226" providerId="LiveId" clId="{2E78DA9D-6374-49E8-9259-708094B722ED}" dt="2022-12-12T01:04:51.228" v="13166"/>
          <ac:spMkLst>
            <pc:docMk/>
            <pc:sldMk cId="8085313" sldId="287"/>
            <ac:spMk id="5" creationId="{E610B51D-16FC-51B4-2DE7-70DC9F58D372}"/>
          </ac:spMkLst>
        </pc:spChg>
        <pc:spChg chg="mod">
          <ac:chgData name="Sam Markle" userId="c3b036d3b2297226" providerId="LiveId" clId="{2E78DA9D-6374-49E8-9259-708094B722ED}" dt="2022-12-12T01:04:38.820" v="13163"/>
          <ac:spMkLst>
            <pc:docMk/>
            <pc:sldMk cId="8085313" sldId="287"/>
            <ac:spMk id="8" creationId="{1552B92B-6F74-8AE6-55F6-EFF3F403E2DA}"/>
          </ac:spMkLst>
        </pc:spChg>
        <pc:spChg chg="mod">
          <ac:chgData name="Sam Markle" userId="c3b036d3b2297226" providerId="LiveId" clId="{2E78DA9D-6374-49E8-9259-708094B722ED}" dt="2022-12-12T01:04:38.820" v="13163"/>
          <ac:spMkLst>
            <pc:docMk/>
            <pc:sldMk cId="8085313" sldId="287"/>
            <ac:spMk id="9" creationId="{A82B7531-2A1B-D31D-A797-E430BE79FA93}"/>
          </ac:spMkLst>
        </pc:spChg>
        <pc:spChg chg="mod">
          <ac:chgData name="Sam Markle" userId="c3b036d3b2297226" providerId="LiveId" clId="{2E78DA9D-6374-49E8-9259-708094B722ED}" dt="2022-12-12T01:04:38.820" v="13163"/>
          <ac:spMkLst>
            <pc:docMk/>
            <pc:sldMk cId="8085313" sldId="287"/>
            <ac:spMk id="10" creationId="{FBE83607-2217-8787-6AF1-CF5CB84AE1AF}"/>
          </ac:spMkLst>
        </pc:spChg>
        <pc:spChg chg="mod">
          <ac:chgData name="Sam Markle" userId="c3b036d3b2297226" providerId="LiveId" clId="{2E78DA9D-6374-49E8-9259-708094B722ED}" dt="2022-12-12T01:04:38.820" v="13163"/>
          <ac:spMkLst>
            <pc:docMk/>
            <pc:sldMk cId="8085313" sldId="287"/>
            <ac:spMk id="11" creationId="{220EF1CA-F744-8D37-F03D-A4EADE8E01E5}"/>
          </ac:spMkLst>
        </pc:spChg>
        <pc:spChg chg="mod">
          <ac:chgData name="Sam Markle" userId="c3b036d3b2297226" providerId="LiveId" clId="{2E78DA9D-6374-49E8-9259-708094B722ED}" dt="2022-12-12T01:04:38.820" v="13163"/>
          <ac:spMkLst>
            <pc:docMk/>
            <pc:sldMk cId="8085313" sldId="287"/>
            <ac:spMk id="12" creationId="{C4933A12-F16B-95DD-4295-F23C735BE0D8}"/>
          </ac:spMkLst>
        </pc:spChg>
        <pc:spChg chg="mod">
          <ac:chgData name="Sam Markle" userId="c3b036d3b2297226" providerId="LiveId" clId="{2E78DA9D-6374-49E8-9259-708094B722ED}" dt="2022-12-12T01:04:38.820" v="13163"/>
          <ac:spMkLst>
            <pc:docMk/>
            <pc:sldMk cId="8085313" sldId="287"/>
            <ac:spMk id="13" creationId="{3047F78F-A8E7-4F58-FF33-0D869E768E2B}"/>
          </ac:spMkLst>
        </pc:spChg>
        <pc:spChg chg="add del mod">
          <ac:chgData name="Sam Markle" userId="c3b036d3b2297226" providerId="LiveId" clId="{2E78DA9D-6374-49E8-9259-708094B722ED}" dt="2022-12-12T01:04:51.228" v="13166"/>
          <ac:spMkLst>
            <pc:docMk/>
            <pc:sldMk cId="8085313" sldId="287"/>
            <ac:spMk id="14" creationId="{19EE510E-5497-2508-C7C2-B50B72033F68}"/>
          </ac:spMkLst>
        </pc:spChg>
        <pc:spChg chg="mod">
          <ac:chgData name="Sam Markle" userId="c3b036d3b2297226" providerId="LiveId" clId="{2E78DA9D-6374-49E8-9259-708094B722ED}" dt="2022-12-12T01:04:38.820" v="13163"/>
          <ac:spMkLst>
            <pc:docMk/>
            <pc:sldMk cId="8085313" sldId="287"/>
            <ac:spMk id="16" creationId="{9E57A76A-0249-6A79-2DC4-222E3B8B0E49}"/>
          </ac:spMkLst>
        </pc:spChg>
        <pc:spChg chg="mod">
          <ac:chgData name="Sam Markle" userId="c3b036d3b2297226" providerId="LiveId" clId="{2E78DA9D-6374-49E8-9259-708094B722ED}" dt="2022-12-12T01:04:38.820" v="13163"/>
          <ac:spMkLst>
            <pc:docMk/>
            <pc:sldMk cId="8085313" sldId="287"/>
            <ac:spMk id="17" creationId="{4D6C1514-6226-2A89-46A5-410156CE39E2}"/>
          </ac:spMkLst>
        </pc:spChg>
        <pc:spChg chg="mod">
          <ac:chgData name="Sam Markle" userId="c3b036d3b2297226" providerId="LiveId" clId="{2E78DA9D-6374-49E8-9259-708094B722ED}" dt="2022-12-12T01:04:38.820" v="13163"/>
          <ac:spMkLst>
            <pc:docMk/>
            <pc:sldMk cId="8085313" sldId="287"/>
            <ac:spMk id="18" creationId="{F94BB107-BED3-7D2E-684B-7161868C76E9}"/>
          </ac:spMkLst>
        </pc:spChg>
        <pc:spChg chg="add mod">
          <ac:chgData name="Sam Markle" userId="c3b036d3b2297226" providerId="LiveId" clId="{2E78DA9D-6374-49E8-9259-708094B722ED}" dt="2022-12-12T01:06:21.529" v="13312" actId="20577"/>
          <ac:spMkLst>
            <pc:docMk/>
            <pc:sldMk cId="8085313" sldId="287"/>
            <ac:spMk id="19" creationId="{434CBF59-92F4-9568-138F-4BE3D68F8477}"/>
          </ac:spMkLst>
        </pc:spChg>
        <pc:spChg chg="mod">
          <ac:chgData name="Sam Markle" userId="c3b036d3b2297226" providerId="LiveId" clId="{2E78DA9D-6374-49E8-9259-708094B722ED}" dt="2022-12-12T01:04:53.235" v="13168"/>
          <ac:spMkLst>
            <pc:docMk/>
            <pc:sldMk cId="8085313" sldId="287"/>
            <ac:spMk id="22" creationId="{67D1B8DC-F446-588D-ACD0-3DCE2A8768D2}"/>
          </ac:spMkLst>
        </pc:spChg>
        <pc:spChg chg="mod">
          <ac:chgData name="Sam Markle" userId="c3b036d3b2297226" providerId="LiveId" clId="{2E78DA9D-6374-49E8-9259-708094B722ED}" dt="2022-12-12T01:04:53.235" v="13168"/>
          <ac:spMkLst>
            <pc:docMk/>
            <pc:sldMk cId="8085313" sldId="287"/>
            <ac:spMk id="23" creationId="{7D08BC97-5B2D-5069-FAC6-8657C3474860}"/>
          </ac:spMkLst>
        </pc:spChg>
        <pc:spChg chg="mod">
          <ac:chgData name="Sam Markle" userId="c3b036d3b2297226" providerId="LiveId" clId="{2E78DA9D-6374-49E8-9259-708094B722ED}" dt="2022-12-12T01:04:53.235" v="13168"/>
          <ac:spMkLst>
            <pc:docMk/>
            <pc:sldMk cId="8085313" sldId="287"/>
            <ac:spMk id="24" creationId="{5BB78DAA-A11C-59E1-495E-42C53725D464}"/>
          </ac:spMkLst>
        </pc:spChg>
        <pc:spChg chg="mod">
          <ac:chgData name="Sam Markle" userId="c3b036d3b2297226" providerId="LiveId" clId="{2E78DA9D-6374-49E8-9259-708094B722ED}" dt="2022-12-12T01:04:53.235" v="13168"/>
          <ac:spMkLst>
            <pc:docMk/>
            <pc:sldMk cId="8085313" sldId="287"/>
            <ac:spMk id="25" creationId="{0CFF1005-01BA-7D55-7BAE-5D8179D3CDF8}"/>
          </ac:spMkLst>
        </pc:spChg>
        <pc:spChg chg="mod">
          <ac:chgData name="Sam Markle" userId="c3b036d3b2297226" providerId="LiveId" clId="{2E78DA9D-6374-49E8-9259-708094B722ED}" dt="2022-12-12T01:04:53.235" v="13168"/>
          <ac:spMkLst>
            <pc:docMk/>
            <pc:sldMk cId="8085313" sldId="287"/>
            <ac:spMk id="26" creationId="{8F53C3F9-C299-3EFD-EC72-9F9EDC47C0E2}"/>
          </ac:spMkLst>
        </pc:spChg>
        <pc:spChg chg="mod">
          <ac:chgData name="Sam Markle" userId="c3b036d3b2297226" providerId="LiveId" clId="{2E78DA9D-6374-49E8-9259-708094B722ED}" dt="2022-12-12T01:04:53.235" v="13168"/>
          <ac:spMkLst>
            <pc:docMk/>
            <pc:sldMk cId="8085313" sldId="287"/>
            <ac:spMk id="27" creationId="{1FF9EE0A-AA7B-D1F0-46C0-070376925113}"/>
          </ac:spMkLst>
        </pc:spChg>
        <pc:spChg chg="add del mod">
          <ac:chgData name="Sam Markle" userId="c3b036d3b2297226" providerId="LiveId" clId="{2E78DA9D-6374-49E8-9259-708094B722ED}" dt="2022-12-12T01:07:30.379" v="13319" actId="478"/>
          <ac:spMkLst>
            <pc:docMk/>
            <pc:sldMk cId="8085313" sldId="287"/>
            <ac:spMk id="28" creationId="{6B7106BB-7D1C-DB84-132C-B536F9DE4C67}"/>
          </ac:spMkLst>
        </pc:spChg>
        <pc:spChg chg="add del mod">
          <ac:chgData name="Sam Markle" userId="c3b036d3b2297226" providerId="LiveId" clId="{2E78DA9D-6374-49E8-9259-708094B722ED}" dt="2022-12-12T01:06:44.570" v="13315" actId="21"/>
          <ac:spMkLst>
            <pc:docMk/>
            <pc:sldMk cId="8085313" sldId="287"/>
            <ac:spMk id="30" creationId="{20ED120B-7D24-AD60-CD36-7119F499745B}"/>
          </ac:spMkLst>
        </pc:spChg>
        <pc:spChg chg="del mod topLvl">
          <ac:chgData name="Sam Markle" userId="c3b036d3b2297226" providerId="LiveId" clId="{2E78DA9D-6374-49E8-9259-708094B722ED}" dt="2022-12-12T01:06:44.570" v="13315" actId="21"/>
          <ac:spMkLst>
            <pc:docMk/>
            <pc:sldMk cId="8085313" sldId="287"/>
            <ac:spMk id="31" creationId="{5EEBB1B1-E612-0286-275E-E065FFD78ACB}"/>
          </ac:spMkLst>
        </pc:spChg>
        <pc:spChg chg="del mod topLvl">
          <ac:chgData name="Sam Markle" userId="c3b036d3b2297226" providerId="LiveId" clId="{2E78DA9D-6374-49E8-9259-708094B722ED}" dt="2022-12-12T01:06:44.570" v="13315" actId="21"/>
          <ac:spMkLst>
            <pc:docMk/>
            <pc:sldMk cId="8085313" sldId="287"/>
            <ac:spMk id="32" creationId="{12FF03D4-FF4E-91D9-0B65-1FBF30016377}"/>
          </ac:spMkLst>
        </pc:spChg>
        <pc:spChg chg="mod">
          <ac:chgData name="Sam Markle" userId="c3b036d3b2297226" providerId="LiveId" clId="{2E78DA9D-6374-49E8-9259-708094B722ED}" dt="2022-12-12T01:05:25.819" v="13197" actId="571"/>
          <ac:spMkLst>
            <pc:docMk/>
            <pc:sldMk cId="8085313" sldId="287"/>
            <ac:spMk id="35" creationId="{D1BE7259-271F-A044-A695-83F18AD5F9ED}"/>
          </ac:spMkLst>
        </pc:spChg>
        <pc:spChg chg="mod">
          <ac:chgData name="Sam Markle" userId="c3b036d3b2297226" providerId="LiveId" clId="{2E78DA9D-6374-49E8-9259-708094B722ED}" dt="2022-12-12T01:05:25.819" v="13197" actId="571"/>
          <ac:spMkLst>
            <pc:docMk/>
            <pc:sldMk cId="8085313" sldId="287"/>
            <ac:spMk id="36" creationId="{E1F7182E-8651-D1B9-A97E-570B462FECFB}"/>
          </ac:spMkLst>
        </pc:spChg>
        <pc:spChg chg="mod">
          <ac:chgData name="Sam Markle" userId="c3b036d3b2297226" providerId="LiveId" clId="{2E78DA9D-6374-49E8-9259-708094B722ED}" dt="2022-12-12T01:05:25.819" v="13197" actId="571"/>
          <ac:spMkLst>
            <pc:docMk/>
            <pc:sldMk cId="8085313" sldId="287"/>
            <ac:spMk id="37" creationId="{737F62A6-1113-9B4C-F71D-F94C14025E2C}"/>
          </ac:spMkLst>
        </pc:spChg>
        <pc:spChg chg="mod">
          <ac:chgData name="Sam Markle" userId="c3b036d3b2297226" providerId="LiveId" clId="{2E78DA9D-6374-49E8-9259-708094B722ED}" dt="2022-12-12T01:05:25.819" v="13197" actId="571"/>
          <ac:spMkLst>
            <pc:docMk/>
            <pc:sldMk cId="8085313" sldId="287"/>
            <ac:spMk id="38" creationId="{6648A388-91D4-3835-73FC-65B460B2FD2F}"/>
          </ac:spMkLst>
        </pc:spChg>
        <pc:spChg chg="mod">
          <ac:chgData name="Sam Markle" userId="c3b036d3b2297226" providerId="LiveId" clId="{2E78DA9D-6374-49E8-9259-708094B722ED}" dt="2022-12-12T01:05:25.819" v="13197" actId="571"/>
          <ac:spMkLst>
            <pc:docMk/>
            <pc:sldMk cId="8085313" sldId="287"/>
            <ac:spMk id="39" creationId="{80AF6DF0-3118-2691-7CAD-3781CE2D16C1}"/>
          </ac:spMkLst>
        </pc:spChg>
        <pc:spChg chg="mod">
          <ac:chgData name="Sam Markle" userId="c3b036d3b2297226" providerId="LiveId" clId="{2E78DA9D-6374-49E8-9259-708094B722ED}" dt="2022-12-12T01:05:25.819" v="13197" actId="571"/>
          <ac:spMkLst>
            <pc:docMk/>
            <pc:sldMk cId="8085313" sldId="287"/>
            <ac:spMk id="40" creationId="{0B0B175C-92FE-9B74-1EB7-6635579CC932}"/>
          </ac:spMkLst>
        </pc:spChg>
        <pc:spChg chg="add mod">
          <ac:chgData name="Sam Markle" userId="c3b036d3b2297226" providerId="LiveId" clId="{2E78DA9D-6374-49E8-9259-708094B722ED}" dt="2022-12-12T01:15:35.320" v="13521" actId="208"/>
          <ac:spMkLst>
            <pc:docMk/>
            <pc:sldMk cId="8085313" sldId="287"/>
            <ac:spMk id="41" creationId="{807E2A3E-C68D-936A-294A-1634A2344ED5}"/>
          </ac:spMkLst>
        </pc:spChg>
        <pc:spChg chg="add mod">
          <ac:chgData name="Sam Markle" userId="c3b036d3b2297226" providerId="LiveId" clId="{2E78DA9D-6374-49E8-9259-708094B722ED}" dt="2022-12-12T01:15:25.083" v="13519" actId="1035"/>
          <ac:spMkLst>
            <pc:docMk/>
            <pc:sldMk cId="8085313" sldId="287"/>
            <ac:spMk id="42" creationId="{D1C4BE87-DEBA-381D-CF4B-7CBB6C3CCE11}"/>
          </ac:spMkLst>
        </pc:spChg>
        <pc:spChg chg="add mod">
          <ac:chgData name="Sam Markle" userId="c3b036d3b2297226" providerId="LiveId" clId="{2E78DA9D-6374-49E8-9259-708094B722ED}" dt="2022-12-12T01:15:41.557" v="13523" actId="208"/>
          <ac:spMkLst>
            <pc:docMk/>
            <pc:sldMk cId="8085313" sldId="287"/>
            <ac:spMk id="43" creationId="{E3677C9D-CD1B-681B-6620-E2F14931D929}"/>
          </ac:spMkLst>
        </pc:spChg>
        <pc:spChg chg="add mod">
          <ac:chgData name="Sam Markle" userId="c3b036d3b2297226" providerId="LiveId" clId="{2E78DA9D-6374-49E8-9259-708094B722ED}" dt="2022-12-12T01:15:25.083" v="13519" actId="1035"/>
          <ac:spMkLst>
            <pc:docMk/>
            <pc:sldMk cId="8085313" sldId="287"/>
            <ac:spMk id="44" creationId="{CCC30B01-7966-8E38-A171-C56CEF5502CD}"/>
          </ac:spMkLst>
        </pc:spChg>
        <pc:spChg chg="add mod">
          <ac:chgData name="Sam Markle" userId="c3b036d3b2297226" providerId="LiveId" clId="{2E78DA9D-6374-49E8-9259-708094B722ED}" dt="2022-12-12T01:15:33.194" v="13520" actId="208"/>
          <ac:spMkLst>
            <pc:docMk/>
            <pc:sldMk cId="8085313" sldId="287"/>
            <ac:spMk id="45" creationId="{1C47B77D-8D28-A41A-7AB8-C61927A24AF9}"/>
          </ac:spMkLst>
        </pc:spChg>
        <pc:spChg chg="add mod">
          <ac:chgData name="Sam Markle" userId="c3b036d3b2297226" providerId="LiveId" clId="{2E78DA9D-6374-49E8-9259-708094B722ED}" dt="2022-12-12T01:15:39.473" v="13522" actId="208"/>
          <ac:spMkLst>
            <pc:docMk/>
            <pc:sldMk cId="8085313" sldId="287"/>
            <ac:spMk id="46" creationId="{169F19E4-5BAE-EF04-BDFA-6E131B00E7A6}"/>
          </ac:spMkLst>
        </pc:spChg>
        <pc:grpChg chg="add del mod">
          <ac:chgData name="Sam Markle" userId="c3b036d3b2297226" providerId="LiveId" clId="{2E78DA9D-6374-49E8-9259-708094B722ED}" dt="2022-12-12T01:04:51.228" v="13166"/>
          <ac:grpSpMkLst>
            <pc:docMk/>
            <pc:sldMk cId="8085313" sldId="287"/>
            <ac:grpSpMk id="6" creationId="{DDF7EC68-7633-EDDD-D0FA-E6B171BC765E}"/>
          </ac:grpSpMkLst>
        </pc:grpChg>
        <pc:grpChg chg="mod">
          <ac:chgData name="Sam Markle" userId="c3b036d3b2297226" providerId="LiveId" clId="{2E78DA9D-6374-49E8-9259-708094B722ED}" dt="2022-12-12T01:04:38.820" v="13163"/>
          <ac:grpSpMkLst>
            <pc:docMk/>
            <pc:sldMk cId="8085313" sldId="287"/>
            <ac:grpSpMk id="7" creationId="{A64F22C5-7778-5938-540D-A98CE38EE09B}"/>
          </ac:grpSpMkLst>
        </pc:grpChg>
        <pc:grpChg chg="add del mod">
          <ac:chgData name="Sam Markle" userId="c3b036d3b2297226" providerId="LiveId" clId="{2E78DA9D-6374-49E8-9259-708094B722ED}" dt="2022-12-12T01:04:51.228" v="13166"/>
          <ac:grpSpMkLst>
            <pc:docMk/>
            <pc:sldMk cId="8085313" sldId="287"/>
            <ac:grpSpMk id="15" creationId="{25066A10-1C55-E6AB-F7FC-E26628E40CA4}"/>
          </ac:grpSpMkLst>
        </pc:grpChg>
        <pc:grpChg chg="add del mod">
          <ac:chgData name="Sam Markle" userId="c3b036d3b2297226" providerId="LiveId" clId="{2E78DA9D-6374-49E8-9259-708094B722ED}" dt="2022-12-12T01:07:28.682" v="13318" actId="478"/>
          <ac:grpSpMkLst>
            <pc:docMk/>
            <pc:sldMk cId="8085313" sldId="287"/>
            <ac:grpSpMk id="20" creationId="{29DCC408-CECE-D82C-390B-D454CF08FEBD}"/>
          </ac:grpSpMkLst>
        </pc:grpChg>
        <pc:grpChg chg="mod">
          <ac:chgData name="Sam Markle" userId="c3b036d3b2297226" providerId="LiveId" clId="{2E78DA9D-6374-49E8-9259-708094B722ED}" dt="2022-12-12T01:04:53.235" v="13168"/>
          <ac:grpSpMkLst>
            <pc:docMk/>
            <pc:sldMk cId="8085313" sldId="287"/>
            <ac:grpSpMk id="21" creationId="{00FCAE20-1A77-17A6-E7E3-CDF8EFCD0538}"/>
          </ac:grpSpMkLst>
        </pc:grpChg>
        <pc:grpChg chg="add del mod">
          <ac:chgData name="Sam Markle" userId="c3b036d3b2297226" providerId="LiveId" clId="{2E78DA9D-6374-49E8-9259-708094B722ED}" dt="2022-12-12T01:06:44.570" v="13315" actId="21"/>
          <ac:grpSpMkLst>
            <pc:docMk/>
            <pc:sldMk cId="8085313" sldId="287"/>
            <ac:grpSpMk id="29" creationId="{46ECA769-C463-1069-8264-1778BF33DEEC}"/>
          </ac:grpSpMkLst>
        </pc:grpChg>
        <pc:grpChg chg="add mod">
          <ac:chgData name="Sam Markle" userId="c3b036d3b2297226" providerId="LiveId" clId="{2E78DA9D-6374-49E8-9259-708094B722ED}" dt="2022-12-12T01:05:25.819" v="13197" actId="571"/>
          <ac:grpSpMkLst>
            <pc:docMk/>
            <pc:sldMk cId="8085313" sldId="287"/>
            <ac:grpSpMk id="33" creationId="{AED15564-E05A-AB8B-8107-9CF7C15826DF}"/>
          </ac:grpSpMkLst>
        </pc:grpChg>
        <pc:grpChg chg="mod">
          <ac:chgData name="Sam Markle" userId="c3b036d3b2297226" providerId="LiveId" clId="{2E78DA9D-6374-49E8-9259-708094B722ED}" dt="2022-12-12T01:05:25.819" v="13197" actId="571"/>
          <ac:grpSpMkLst>
            <pc:docMk/>
            <pc:sldMk cId="8085313" sldId="287"/>
            <ac:grpSpMk id="34" creationId="{2093A213-D7A0-D48A-3CFE-2E8CC14CF89F}"/>
          </ac:grpSpMkLst>
        </pc:grpChg>
      </pc:sldChg>
      <pc:sldChg chg="addSp delSp modSp new mod delAnim modAnim modNotesTx">
        <pc:chgData name="Sam Markle" userId="c3b036d3b2297226" providerId="LiveId" clId="{2E78DA9D-6374-49E8-9259-708094B722ED}" dt="2023-01-01T05:17:38.382" v="25289" actId="14100"/>
        <pc:sldMkLst>
          <pc:docMk/>
          <pc:sldMk cId="407127181" sldId="288"/>
        </pc:sldMkLst>
        <pc:spChg chg="mod">
          <ac:chgData name="Sam Markle" userId="c3b036d3b2297226" providerId="LiveId" clId="{2E78DA9D-6374-49E8-9259-708094B722ED}" dt="2022-12-10T22:11:50.111" v="920" actId="20577"/>
          <ac:spMkLst>
            <pc:docMk/>
            <pc:sldMk cId="407127181" sldId="288"/>
            <ac:spMk id="2" creationId="{24C023B1-D393-BB35-F6EE-E8D9FC50E1D1}"/>
          </ac:spMkLst>
        </pc:spChg>
        <pc:spChg chg="del mod">
          <ac:chgData name="Sam Markle" userId="c3b036d3b2297226" providerId="LiveId" clId="{2E78DA9D-6374-49E8-9259-708094B722ED}" dt="2023-01-01T05:00:56.779" v="24760" actId="478"/>
          <ac:spMkLst>
            <pc:docMk/>
            <pc:sldMk cId="407127181" sldId="288"/>
            <ac:spMk id="3" creationId="{43A7E869-1452-949E-EE45-AD00F47E8D86}"/>
          </ac:spMkLst>
        </pc:spChg>
        <pc:spChg chg="add del mod">
          <ac:chgData name="Sam Markle" userId="c3b036d3b2297226" providerId="LiveId" clId="{2E78DA9D-6374-49E8-9259-708094B722ED}" dt="2023-01-01T05:06:25.902" v="25055" actId="21"/>
          <ac:spMkLst>
            <pc:docMk/>
            <pc:sldMk cId="407127181" sldId="288"/>
            <ac:spMk id="4" creationId="{2373ACB0-FCB9-ED02-8327-3FEB3D5861EA}"/>
          </ac:spMkLst>
        </pc:spChg>
        <pc:spChg chg="add del mod">
          <ac:chgData name="Sam Markle" userId="c3b036d3b2297226" providerId="LiveId" clId="{2E78DA9D-6374-49E8-9259-708094B722ED}" dt="2023-01-01T05:00:59.397" v="24761" actId="478"/>
          <ac:spMkLst>
            <pc:docMk/>
            <pc:sldMk cId="407127181" sldId="288"/>
            <ac:spMk id="6" creationId="{E21E6579-581C-BD9A-E167-363A949246D5}"/>
          </ac:spMkLst>
        </pc:spChg>
        <pc:spChg chg="add mod">
          <ac:chgData name="Sam Markle" userId="c3b036d3b2297226" providerId="LiveId" clId="{2E78DA9D-6374-49E8-9259-708094B722ED}" dt="2023-01-01T05:06:19.820" v="25054" actId="27636"/>
          <ac:spMkLst>
            <pc:docMk/>
            <pc:sldMk cId="407127181" sldId="288"/>
            <ac:spMk id="8" creationId="{A58F0D26-AA55-7E0C-244B-D4519125B646}"/>
          </ac:spMkLst>
        </pc:spChg>
        <pc:spChg chg="mod">
          <ac:chgData name="Sam Markle" userId="c3b036d3b2297226" providerId="LiveId" clId="{2E78DA9D-6374-49E8-9259-708094B722ED}" dt="2023-01-01T05:16:16.603" v="25272" actId="404"/>
          <ac:spMkLst>
            <pc:docMk/>
            <pc:sldMk cId="407127181" sldId="288"/>
            <ac:spMk id="11" creationId="{F05D1651-66A7-7A2A-D7A7-882A6E2A8FB6}"/>
          </ac:spMkLst>
        </pc:spChg>
        <pc:spChg chg="mod">
          <ac:chgData name="Sam Markle" userId="c3b036d3b2297226" providerId="LiveId" clId="{2E78DA9D-6374-49E8-9259-708094B722ED}" dt="2023-01-01T05:14:06.901" v="25253" actId="208"/>
          <ac:spMkLst>
            <pc:docMk/>
            <pc:sldMk cId="407127181" sldId="288"/>
            <ac:spMk id="12" creationId="{ECE9C3C0-E6E4-3A32-5CAF-F3BE73FEB907}"/>
          </ac:spMkLst>
        </pc:spChg>
        <pc:spChg chg="mod">
          <ac:chgData name="Sam Markle" userId="c3b036d3b2297226" providerId="LiveId" clId="{2E78DA9D-6374-49E8-9259-708094B722ED}" dt="2023-01-01T05:16:17.061" v="25273" actId="404"/>
          <ac:spMkLst>
            <pc:docMk/>
            <pc:sldMk cId="407127181" sldId="288"/>
            <ac:spMk id="18" creationId="{7AA117CE-7221-3B08-A9AB-9835F5A98775}"/>
          </ac:spMkLst>
        </pc:spChg>
        <pc:spChg chg="mod">
          <ac:chgData name="Sam Markle" userId="c3b036d3b2297226" providerId="LiveId" clId="{2E78DA9D-6374-49E8-9259-708094B722ED}" dt="2023-01-01T05:13:54.131" v="25252" actId="208"/>
          <ac:spMkLst>
            <pc:docMk/>
            <pc:sldMk cId="407127181" sldId="288"/>
            <ac:spMk id="19" creationId="{68166B37-A1A0-B8A6-A60F-627DAA091D79}"/>
          </ac:spMkLst>
        </pc:spChg>
        <pc:spChg chg="add mod">
          <ac:chgData name="Sam Markle" userId="c3b036d3b2297226" providerId="LiveId" clId="{2E78DA9D-6374-49E8-9259-708094B722ED}" dt="2023-01-01T05:17:38.382" v="25289" actId="14100"/>
          <ac:spMkLst>
            <pc:docMk/>
            <pc:sldMk cId="407127181" sldId="288"/>
            <ac:spMk id="22" creationId="{B917C802-F6C0-C4D6-4A34-B01811DF0ED1}"/>
          </ac:spMkLst>
        </pc:spChg>
        <pc:grpChg chg="mod">
          <ac:chgData name="Sam Markle" userId="c3b036d3b2297226" providerId="LiveId" clId="{2E78DA9D-6374-49E8-9259-708094B722ED}" dt="2023-01-01T05:15:21.241" v="25256" actId="164"/>
          <ac:grpSpMkLst>
            <pc:docMk/>
            <pc:sldMk cId="407127181" sldId="288"/>
            <ac:grpSpMk id="10" creationId="{72DA3E4C-A50B-BD1C-96DB-292561F98749}"/>
          </ac:grpSpMkLst>
        </pc:grpChg>
        <pc:grpChg chg="add mod">
          <ac:chgData name="Sam Markle" userId="c3b036d3b2297226" providerId="LiveId" clId="{2E78DA9D-6374-49E8-9259-708094B722ED}" dt="2023-01-01T05:15:26.264" v="25257" actId="164"/>
          <ac:grpSpMkLst>
            <pc:docMk/>
            <pc:sldMk cId="407127181" sldId="288"/>
            <ac:grpSpMk id="17" creationId="{7C10F836-E9ED-E018-C81E-F24A7910755B}"/>
          </ac:grpSpMkLst>
        </pc:grpChg>
        <pc:grpChg chg="add mod">
          <ac:chgData name="Sam Markle" userId="c3b036d3b2297226" providerId="LiveId" clId="{2E78DA9D-6374-49E8-9259-708094B722ED}" dt="2023-01-01T05:16:37.585" v="25278" actId="1076"/>
          <ac:grpSpMkLst>
            <pc:docMk/>
            <pc:sldMk cId="407127181" sldId="288"/>
            <ac:grpSpMk id="20" creationId="{FCE9FDE8-4E91-1A70-2ED7-72D716FB3388}"/>
          </ac:grpSpMkLst>
        </pc:grpChg>
        <pc:grpChg chg="add mod">
          <ac:chgData name="Sam Markle" userId="c3b036d3b2297226" providerId="LiveId" clId="{2E78DA9D-6374-49E8-9259-708094B722ED}" dt="2023-01-01T05:16:40.640" v="25279" actId="1076"/>
          <ac:grpSpMkLst>
            <pc:docMk/>
            <pc:sldMk cId="407127181" sldId="288"/>
            <ac:grpSpMk id="21" creationId="{09692F87-A240-822F-DFA0-8CD98D977937}"/>
          </ac:grpSpMkLst>
        </pc:grpChg>
        <pc:graphicFrameChg chg="add del mod modGraphic">
          <ac:chgData name="Sam Markle" userId="c3b036d3b2297226" providerId="LiveId" clId="{2E78DA9D-6374-49E8-9259-708094B722ED}" dt="2023-01-01T05:05:29.478" v="24934" actId="478"/>
          <ac:graphicFrameMkLst>
            <pc:docMk/>
            <pc:sldMk cId="407127181" sldId="288"/>
            <ac:graphicFrameMk id="7" creationId="{139B45A6-B810-BEB4-AB49-237870B38C49}"/>
          </ac:graphicFrameMkLst>
        </pc:graphicFrameChg>
        <pc:graphicFrameChg chg="add del mod modGraphic">
          <ac:chgData name="Sam Markle" userId="c3b036d3b2297226" providerId="LiveId" clId="{2E78DA9D-6374-49E8-9259-708094B722ED}" dt="2023-01-01T05:08:11.135" v="25068" actId="18245"/>
          <ac:graphicFrameMkLst>
            <pc:docMk/>
            <pc:sldMk cId="407127181" sldId="288"/>
            <ac:graphicFrameMk id="9" creationId="{420093C6-0144-9AE9-079C-92F9C1273C82}"/>
          </ac:graphicFrameMkLst>
        </pc:graphicFrameChg>
        <pc:picChg chg="add mod ord">
          <ac:chgData name="Sam Markle" userId="c3b036d3b2297226" providerId="LiveId" clId="{2E78DA9D-6374-49E8-9259-708094B722ED}" dt="2023-01-01T05:15:26.264" v="25257" actId="164"/>
          <ac:picMkLst>
            <pc:docMk/>
            <pc:sldMk cId="407127181" sldId="288"/>
            <ac:picMk id="14" creationId="{7056CC42-0EA6-0089-FC99-4648EB99D7E8}"/>
          </ac:picMkLst>
        </pc:picChg>
        <pc:picChg chg="add mod">
          <ac:chgData name="Sam Markle" userId="c3b036d3b2297226" providerId="LiveId" clId="{2E78DA9D-6374-49E8-9259-708094B722ED}" dt="2023-01-01T05:15:21.241" v="25256" actId="164"/>
          <ac:picMkLst>
            <pc:docMk/>
            <pc:sldMk cId="407127181" sldId="288"/>
            <ac:picMk id="16" creationId="{543F99D4-D684-4B1A-05A7-24627D93E863}"/>
          </ac:picMkLst>
        </pc:picChg>
      </pc:sldChg>
      <pc:sldChg chg="addSp delSp modSp new mod modAnim chgLayout modNotesTx">
        <pc:chgData name="Sam Markle" userId="c3b036d3b2297226" providerId="LiveId" clId="{2E78DA9D-6374-49E8-9259-708094B722ED}" dt="2023-01-01T05:20:40.405" v="25569" actId="20577"/>
        <pc:sldMkLst>
          <pc:docMk/>
          <pc:sldMk cId="1667778449" sldId="289"/>
        </pc:sldMkLst>
        <pc:spChg chg="mod ord">
          <ac:chgData name="Sam Markle" userId="c3b036d3b2297226" providerId="LiveId" clId="{2E78DA9D-6374-49E8-9259-708094B722ED}" dt="2022-12-12T01:22:12.388" v="13859" actId="700"/>
          <ac:spMkLst>
            <pc:docMk/>
            <pc:sldMk cId="1667778449" sldId="289"/>
            <ac:spMk id="2" creationId="{026036B3-0867-C818-C082-11AC346E8EB8}"/>
          </ac:spMkLst>
        </pc:spChg>
        <pc:spChg chg="del">
          <ac:chgData name="Sam Markle" userId="c3b036d3b2297226" providerId="LiveId" clId="{2E78DA9D-6374-49E8-9259-708094B722ED}" dt="2022-12-12T01:20:34.651" v="13685" actId="478"/>
          <ac:spMkLst>
            <pc:docMk/>
            <pc:sldMk cId="1667778449" sldId="289"/>
            <ac:spMk id="3" creationId="{F6F5A3C4-9A0E-DCA5-EA86-64362345061E}"/>
          </ac:spMkLst>
        </pc:spChg>
        <pc:spChg chg="del mod">
          <ac:chgData name="Sam Markle" userId="c3b036d3b2297226" providerId="LiveId" clId="{2E78DA9D-6374-49E8-9259-708094B722ED}" dt="2022-12-12T01:20:56.706" v="13693" actId="478"/>
          <ac:spMkLst>
            <pc:docMk/>
            <pc:sldMk cId="1667778449" sldId="289"/>
            <ac:spMk id="5" creationId="{5CC86FBF-8137-2E8F-BD43-8DC3E6795E8E}"/>
          </ac:spMkLst>
        </pc:spChg>
        <pc:spChg chg="del mod">
          <ac:chgData name="Sam Markle" userId="c3b036d3b2297226" providerId="LiveId" clId="{2E78DA9D-6374-49E8-9259-708094B722ED}" dt="2022-12-12T01:20:54.374" v="13691" actId="478"/>
          <ac:spMkLst>
            <pc:docMk/>
            <pc:sldMk cId="1667778449" sldId="289"/>
            <ac:spMk id="6" creationId="{D07134E5-BA66-031D-ADFE-98725DE59604}"/>
          </ac:spMkLst>
        </pc:spChg>
        <pc:spChg chg="mod">
          <ac:chgData name="Sam Markle" userId="c3b036d3b2297226" providerId="LiveId" clId="{2E78DA9D-6374-49E8-9259-708094B722ED}" dt="2022-12-12T01:20:27.704" v="13684"/>
          <ac:spMkLst>
            <pc:docMk/>
            <pc:sldMk cId="1667778449" sldId="289"/>
            <ac:spMk id="7" creationId="{D14019AE-4B6F-80EE-15DE-B00E68CB95A8}"/>
          </ac:spMkLst>
        </pc:spChg>
        <pc:spChg chg="mod">
          <ac:chgData name="Sam Markle" userId="c3b036d3b2297226" providerId="LiveId" clId="{2E78DA9D-6374-49E8-9259-708094B722ED}" dt="2022-12-12T01:20:27.704" v="13684"/>
          <ac:spMkLst>
            <pc:docMk/>
            <pc:sldMk cId="1667778449" sldId="289"/>
            <ac:spMk id="8" creationId="{02DAF229-500E-E246-62D0-E8C71F8E06C8}"/>
          </ac:spMkLst>
        </pc:spChg>
        <pc:spChg chg="del mod">
          <ac:chgData name="Sam Markle" userId="c3b036d3b2297226" providerId="LiveId" clId="{2E78DA9D-6374-49E8-9259-708094B722ED}" dt="2022-12-12T01:20:39.143" v="13687" actId="478"/>
          <ac:spMkLst>
            <pc:docMk/>
            <pc:sldMk cId="1667778449" sldId="289"/>
            <ac:spMk id="9" creationId="{B3FB43E3-FDFE-C6D5-C1CA-E4EB6551959A}"/>
          </ac:spMkLst>
        </pc:spChg>
        <pc:spChg chg="del mod">
          <ac:chgData name="Sam Markle" userId="c3b036d3b2297226" providerId="LiveId" clId="{2E78DA9D-6374-49E8-9259-708094B722ED}" dt="2022-12-12T01:20:43.233" v="13690" actId="478"/>
          <ac:spMkLst>
            <pc:docMk/>
            <pc:sldMk cId="1667778449" sldId="289"/>
            <ac:spMk id="10" creationId="{B4E1857D-91CA-AD7E-372A-61233D082467}"/>
          </ac:spMkLst>
        </pc:spChg>
        <pc:spChg chg="add mod ord">
          <ac:chgData name="Sam Markle" userId="c3b036d3b2297226" providerId="LiveId" clId="{2E78DA9D-6374-49E8-9259-708094B722ED}" dt="2023-01-01T05:19:34.631" v="25324" actId="948"/>
          <ac:spMkLst>
            <pc:docMk/>
            <pc:sldMk cId="1667778449" sldId="289"/>
            <ac:spMk id="12" creationId="{2EC16222-33FF-B930-1549-A0A94444135C}"/>
          </ac:spMkLst>
        </pc:spChg>
        <pc:spChg chg="add del mod">
          <ac:chgData name="Sam Markle" userId="c3b036d3b2297226" providerId="LiveId" clId="{2E78DA9D-6374-49E8-9259-708094B722ED}" dt="2022-12-12T01:26:07.226" v="14400"/>
          <ac:spMkLst>
            <pc:docMk/>
            <pc:sldMk cId="1667778449" sldId="289"/>
            <ac:spMk id="13" creationId="{2B6BBF70-3BDD-93AB-C550-14467A7FAEE8}"/>
          </ac:spMkLst>
        </pc:spChg>
        <pc:spChg chg="add del mod">
          <ac:chgData name="Sam Markle" userId="c3b036d3b2297226" providerId="LiveId" clId="{2E78DA9D-6374-49E8-9259-708094B722ED}" dt="2022-12-12T01:26:04.306" v="14398"/>
          <ac:spMkLst>
            <pc:docMk/>
            <pc:sldMk cId="1667778449" sldId="289"/>
            <ac:spMk id="14" creationId="{70459B24-35A6-D165-9AA9-5B4AFE7DAE99}"/>
          </ac:spMkLst>
        </pc:spChg>
        <pc:spChg chg="add mod">
          <ac:chgData name="Sam Markle" userId="c3b036d3b2297226" providerId="LiveId" clId="{2E78DA9D-6374-49E8-9259-708094B722ED}" dt="2023-01-01T05:19:38.585" v="25325" actId="1076"/>
          <ac:spMkLst>
            <pc:docMk/>
            <pc:sldMk cId="1667778449" sldId="289"/>
            <ac:spMk id="15" creationId="{0DA738B4-0C69-CE3F-8348-4337ACE8A078}"/>
          </ac:spMkLst>
        </pc:spChg>
        <pc:spChg chg="add mod">
          <ac:chgData name="Sam Markle" userId="c3b036d3b2297226" providerId="LiveId" clId="{2E78DA9D-6374-49E8-9259-708094B722ED}" dt="2022-12-12T01:35:34.476" v="14678" actId="20577"/>
          <ac:spMkLst>
            <pc:docMk/>
            <pc:sldMk cId="1667778449" sldId="289"/>
            <ac:spMk id="16" creationId="{43E35BA8-2938-0563-6D54-4FC76C6FA17A}"/>
          </ac:spMkLst>
        </pc:spChg>
        <pc:spChg chg="add mod">
          <ac:chgData name="Sam Markle" userId="c3b036d3b2297226" providerId="LiveId" clId="{2E78DA9D-6374-49E8-9259-708094B722ED}" dt="2022-12-12T01:37:53.564" v="14851" actId="1076"/>
          <ac:spMkLst>
            <pc:docMk/>
            <pc:sldMk cId="1667778449" sldId="289"/>
            <ac:spMk id="17" creationId="{991D0A50-EA00-E0CF-6CEA-97A2BE4A0690}"/>
          </ac:spMkLst>
        </pc:spChg>
        <pc:spChg chg="add mod">
          <ac:chgData name="Sam Markle" userId="c3b036d3b2297226" providerId="LiveId" clId="{2E78DA9D-6374-49E8-9259-708094B722ED}" dt="2022-12-12T01:37:09.562" v="14813" actId="20577"/>
          <ac:spMkLst>
            <pc:docMk/>
            <pc:sldMk cId="1667778449" sldId="289"/>
            <ac:spMk id="18" creationId="{248DE779-3D2E-BBE5-29D7-FCC70B47E02B}"/>
          </ac:spMkLst>
        </pc:spChg>
        <pc:spChg chg="add mod">
          <ac:chgData name="Sam Markle" userId="c3b036d3b2297226" providerId="LiveId" clId="{2E78DA9D-6374-49E8-9259-708094B722ED}" dt="2022-12-12T01:38:20.600" v="14886" actId="14100"/>
          <ac:spMkLst>
            <pc:docMk/>
            <pc:sldMk cId="1667778449" sldId="289"/>
            <ac:spMk id="19" creationId="{9439CEE0-396C-2C6A-04F1-86C9C6910307}"/>
          </ac:spMkLst>
        </pc:spChg>
        <pc:grpChg chg="add del mod">
          <ac:chgData name="Sam Markle" userId="c3b036d3b2297226" providerId="LiveId" clId="{2E78DA9D-6374-49E8-9259-708094B722ED}" dt="2022-12-12T01:21:02.204" v="13695" actId="478"/>
          <ac:grpSpMkLst>
            <pc:docMk/>
            <pc:sldMk cId="1667778449" sldId="289"/>
            <ac:grpSpMk id="4" creationId="{3A48CE36-4250-4C9F-429E-A53558EC65D8}"/>
          </ac:grpSpMkLst>
        </pc:grpChg>
        <pc:graphicFrameChg chg="add del mod modGraphic">
          <ac:chgData name="Sam Markle" userId="c3b036d3b2297226" providerId="LiveId" clId="{2E78DA9D-6374-49E8-9259-708094B722ED}" dt="2022-12-12T01:22:08.317" v="13858" actId="478"/>
          <ac:graphicFrameMkLst>
            <pc:docMk/>
            <pc:sldMk cId="1667778449" sldId="289"/>
            <ac:graphicFrameMk id="11" creationId="{2D20DC92-24E5-FEAA-139C-ABDBA7B18CFF}"/>
          </ac:graphicFrameMkLst>
        </pc:graphicFrameChg>
      </pc:sldChg>
      <pc:sldChg chg="modSp new del mod">
        <pc:chgData name="Sam Markle" userId="c3b036d3b2297226" providerId="LiveId" clId="{2E78DA9D-6374-49E8-9259-708094B722ED}" dt="2022-12-12T01:24:07.519" v="14150" actId="47"/>
        <pc:sldMkLst>
          <pc:docMk/>
          <pc:sldMk cId="4126484043" sldId="290"/>
        </pc:sldMkLst>
        <pc:spChg chg="mod">
          <ac:chgData name="Sam Markle" userId="c3b036d3b2297226" providerId="LiveId" clId="{2E78DA9D-6374-49E8-9259-708094B722ED}" dt="2022-12-10T22:14:21.385" v="1055" actId="20577"/>
          <ac:spMkLst>
            <pc:docMk/>
            <pc:sldMk cId="4126484043" sldId="290"/>
            <ac:spMk id="2" creationId="{5B0C8F23-1FEC-5C18-922A-3DCACB65180E}"/>
          </ac:spMkLst>
        </pc:spChg>
      </pc:sldChg>
      <pc:sldChg chg="addSp delSp modSp new mod delAnim modAnim modNotesTx">
        <pc:chgData name="Sam Markle" userId="c3b036d3b2297226" providerId="LiveId" clId="{2E78DA9D-6374-49E8-9259-708094B722ED}" dt="2023-01-02T03:33:52.242" v="27569" actId="20577"/>
        <pc:sldMkLst>
          <pc:docMk/>
          <pc:sldMk cId="1154245215" sldId="291"/>
        </pc:sldMkLst>
        <pc:spChg chg="mod">
          <ac:chgData name="Sam Markle" userId="c3b036d3b2297226" providerId="LiveId" clId="{2E78DA9D-6374-49E8-9259-708094B722ED}" dt="2022-12-10T22:14:34.434" v="1091" actId="20577"/>
          <ac:spMkLst>
            <pc:docMk/>
            <pc:sldMk cId="1154245215" sldId="291"/>
            <ac:spMk id="2" creationId="{38186512-50BE-7347-A78B-713E8C95E69F}"/>
          </ac:spMkLst>
        </pc:spChg>
        <pc:spChg chg="del">
          <ac:chgData name="Sam Markle" userId="c3b036d3b2297226" providerId="LiveId" clId="{2E78DA9D-6374-49E8-9259-708094B722ED}" dt="2022-12-12T01:38:40.286" v="14887" actId="478"/>
          <ac:spMkLst>
            <pc:docMk/>
            <pc:sldMk cId="1154245215" sldId="291"/>
            <ac:spMk id="3" creationId="{F2FA0549-57EC-9945-78BD-279A513802C7}"/>
          </ac:spMkLst>
        </pc:spChg>
        <pc:spChg chg="add mod">
          <ac:chgData name="Sam Markle" userId="c3b036d3b2297226" providerId="LiveId" clId="{2E78DA9D-6374-49E8-9259-708094B722ED}" dt="2022-12-12T01:52:34.204" v="15319" actId="20577"/>
          <ac:spMkLst>
            <pc:docMk/>
            <pc:sldMk cId="1154245215" sldId="291"/>
            <ac:spMk id="4" creationId="{47BCDCB3-11C1-617D-B53B-FA46274EA10B}"/>
          </ac:spMkLst>
        </pc:spChg>
        <pc:spChg chg="add mod">
          <ac:chgData name="Sam Markle" userId="c3b036d3b2297226" providerId="LiveId" clId="{2E78DA9D-6374-49E8-9259-708094B722ED}" dt="2022-12-12T01:54:27.371" v="15391" actId="1076"/>
          <ac:spMkLst>
            <pc:docMk/>
            <pc:sldMk cId="1154245215" sldId="291"/>
            <ac:spMk id="5" creationId="{D432A687-1946-B547-E789-61F7F767B008}"/>
          </ac:spMkLst>
        </pc:spChg>
        <pc:spChg chg="add mod">
          <ac:chgData name="Sam Markle" userId="c3b036d3b2297226" providerId="LiveId" clId="{2E78DA9D-6374-49E8-9259-708094B722ED}" dt="2022-12-12T01:53:20.627" v="15374" actId="208"/>
          <ac:spMkLst>
            <pc:docMk/>
            <pc:sldMk cId="1154245215" sldId="291"/>
            <ac:spMk id="6" creationId="{904D4B1F-1E9A-2F3E-C3EB-C4F10BB0DE80}"/>
          </ac:spMkLst>
        </pc:spChg>
        <pc:spChg chg="add mod">
          <ac:chgData name="Sam Markle" userId="c3b036d3b2297226" providerId="LiveId" clId="{2E78DA9D-6374-49E8-9259-708094B722ED}" dt="2022-12-12T01:53:23.357" v="15375" actId="208"/>
          <ac:spMkLst>
            <pc:docMk/>
            <pc:sldMk cId="1154245215" sldId="291"/>
            <ac:spMk id="7" creationId="{E7F61C68-4393-B1C7-A9BB-B94AD3D45694}"/>
          </ac:spMkLst>
        </pc:spChg>
        <pc:spChg chg="add mod">
          <ac:chgData name="Sam Markle" userId="c3b036d3b2297226" providerId="LiveId" clId="{2E78DA9D-6374-49E8-9259-708094B722ED}" dt="2022-12-12T01:53:14.420" v="15373" actId="1076"/>
          <ac:spMkLst>
            <pc:docMk/>
            <pc:sldMk cId="1154245215" sldId="291"/>
            <ac:spMk id="8" creationId="{C2BEB040-58A0-EF7E-7B48-3A121F2A40D9}"/>
          </ac:spMkLst>
        </pc:spChg>
        <pc:spChg chg="add del mod">
          <ac:chgData name="Sam Markle" userId="c3b036d3b2297226" providerId="LiveId" clId="{2E78DA9D-6374-49E8-9259-708094B722ED}" dt="2022-12-12T01:52:38.345" v="15320" actId="21"/>
          <ac:spMkLst>
            <pc:docMk/>
            <pc:sldMk cId="1154245215" sldId="291"/>
            <ac:spMk id="10" creationId="{2CC6007C-6D76-0B9A-A658-6F8283974B86}"/>
          </ac:spMkLst>
        </pc:spChg>
        <pc:spChg chg="add mod">
          <ac:chgData name="Sam Markle" userId="c3b036d3b2297226" providerId="LiveId" clId="{2E78DA9D-6374-49E8-9259-708094B722ED}" dt="2022-12-12T01:39:37.326" v="14946" actId="14100"/>
          <ac:spMkLst>
            <pc:docMk/>
            <pc:sldMk cId="1154245215" sldId="291"/>
            <ac:spMk id="11" creationId="{4E65D568-9A48-DFFA-E5ED-1EC622C0DB79}"/>
          </ac:spMkLst>
        </pc:spChg>
        <pc:spChg chg="add mod ord">
          <ac:chgData name="Sam Markle" userId="c3b036d3b2297226" providerId="LiveId" clId="{2E78DA9D-6374-49E8-9259-708094B722ED}" dt="2023-01-02T03:33:52.242" v="27569" actId="20577"/>
          <ac:spMkLst>
            <pc:docMk/>
            <pc:sldMk cId="1154245215" sldId="291"/>
            <ac:spMk id="13" creationId="{05B26375-859A-D208-19AD-DBADCC81FBEC}"/>
          </ac:spMkLst>
        </pc:spChg>
        <pc:spChg chg="add mod">
          <ac:chgData name="Sam Markle" userId="c3b036d3b2297226" providerId="LiveId" clId="{2E78DA9D-6374-49E8-9259-708094B722ED}" dt="2022-12-12T01:55:50.946" v="15467" actId="208"/>
          <ac:spMkLst>
            <pc:docMk/>
            <pc:sldMk cId="1154245215" sldId="291"/>
            <ac:spMk id="14" creationId="{08959372-00E2-1C20-8BFE-10982143899D}"/>
          </ac:spMkLst>
        </pc:spChg>
        <pc:spChg chg="add mod">
          <ac:chgData name="Sam Markle" userId="c3b036d3b2297226" providerId="LiveId" clId="{2E78DA9D-6374-49E8-9259-708094B722ED}" dt="2022-12-12T01:55:54.257" v="15468" actId="208"/>
          <ac:spMkLst>
            <pc:docMk/>
            <pc:sldMk cId="1154245215" sldId="291"/>
            <ac:spMk id="15" creationId="{5D3949A0-CA71-AB96-E9FA-4DF59A6659E1}"/>
          </ac:spMkLst>
        </pc:spChg>
        <pc:picChg chg="add del mod">
          <ac:chgData name="Sam Markle" userId="c3b036d3b2297226" providerId="LiveId" clId="{2E78DA9D-6374-49E8-9259-708094B722ED}" dt="2022-12-12T01:48:12.071" v="15260" actId="478"/>
          <ac:picMkLst>
            <pc:docMk/>
            <pc:sldMk cId="1154245215" sldId="291"/>
            <ac:picMk id="9" creationId="{969BD399-EEB9-CDA8-2BE3-E199E3D50E26}"/>
          </ac:picMkLst>
        </pc:picChg>
        <pc:picChg chg="add mod">
          <ac:chgData name="Sam Markle" userId="c3b036d3b2297226" providerId="LiveId" clId="{2E78DA9D-6374-49E8-9259-708094B722ED}" dt="2022-12-12T01:48:39.878" v="15263" actId="1076"/>
          <ac:picMkLst>
            <pc:docMk/>
            <pc:sldMk cId="1154245215" sldId="291"/>
            <ac:picMk id="12" creationId="{63DC1B44-D666-890A-EAB4-FACA1999749F}"/>
          </ac:picMkLst>
        </pc:picChg>
      </pc:sldChg>
      <pc:sldChg chg="addSp delSp modSp new mod addAnim delAnim modAnim">
        <pc:chgData name="Sam Markle" userId="c3b036d3b2297226" providerId="LiveId" clId="{2E78DA9D-6374-49E8-9259-708094B722ED}" dt="2023-01-02T01:23:57.484" v="26722" actId="21"/>
        <pc:sldMkLst>
          <pc:docMk/>
          <pc:sldMk cId="2339430428" sldId="292"/>
        </pc:sldMkLst>
        <pc:spChg chg="mod">
          <ac:chgData name="Sam Markle" userId="c3b036d3b2297226" providerId="LiveId" clId="{2E78DA9D-6374-49E8-9259-708094B722ED}" dt="2022-12-10T22:15:11.200" v="1139" actId="20577"/>
          <ac:spMkLst>
            <pc:docMk/>
            <pc:sldMk cId="2339430428" sldId="292"/>
            <ac:spMk id="2" creationId="{6D981A18-929C-D356-3072-3D267F889053}"/>
          </ac:spMkLst>
        </pc:spChg>
        <pc:spChg chg="del">
          <ac:chgData name="Sam Markle" userId="c3b036d3b2297226" providerId="LiveId" clId="{2E78DA9D-6374-49E8-9259-708094B722ED}" dt="2022-12-12T01:38:55.822" v="14891" actId="478"/>
          <ac:spMkLst>
            <pc:docMk/>
            <pc:sldMk cId="2339430428" sldId="292"/>
            <ac:spMk id="3" creationId="{7A4F6A67-990C-AFB7-3C72-8905623588B8}"/>
          </ac:spMkLst>
        </pc:spChg>
        <pc:spChg chg="add mod">
          <ac:chgData name="Sam Markle" userId="c3b036d3b2297226" providerId="LiveId" clId="{2E78DA9D-6374-49E8-9259-708094B722ED}" dt="2022-12-12T02:37:54.495" v="16558" actId="20577"/>
          <ac:spMkLst>
            <pc:docMk/>
            <pc:sldMk cId="2339430428" sldId="292"/>
            <ac:spMk id="4" creationId="{12397FF8-01F2-9697-5141-970365B259F6}"/>
          </ac:spMkLst>
        </pc:spChg>
        <pc:spChg chg="add mod">
          <ac:chgData name="Sam Markle" userId="c3b036d3b2297226" providerId="LiveId" clId="{2E78DA9D-6374-49E8-9259-708094B722ED}" dt="2022-12-12T02:42:29.634" v="16891" actId="1036"/>
          <ac:spMkLst>
            <pc:docMk/>
            <pc:sldMk cId="2339430428" sldId="292"/>
            <ac:spMk id="5" creationId="{D14B7C9E-077A-04BF-18A7-908D2EA7AC50}"/>
          </ac:spMkLst>
        </pc:spChg>
        <pc:spChg chg="add mod">
          <ac:chgData name="Sam Markle" userId="c3b036d3b2297226" providerId="LiveId" clId="{2E78DA9D-6374-49E8-9259-708094B722ED}" dt="2022-12-12T02:42:29.634" v="16891" actId="1036"/>
          <ac:spMkLst>
            <pc:docMk/>
            <pc:sldMk cId="2339430428" sldId="292"/>
            <ac:spMk id="6" creationId="{CFD01FDF-DAB0-C62C-8995-E64A3DF99463}"/>
          </ac:spMkLst>
        </pc:spChg>
        <pc:spChg chg="add mod">
          <ac:chgData name="Sam Markle" userId="c3b036d3b2297226" providerId="LiveId" clId="{2E78DA9D-6374-49E8-9259-708094B722ED}" dt="2022-12-12T02:42:29.634" v="16891" actId="1036"/>
          <ac:spMkLst>
            <pc:docMk/>
            <pc:sldMk cId="2339430428" sldId="292"/>
            <ac:spMk id="7" creationId="{CB0A38FC-0C82-5301-F641-6E65CE628802}"/>
          </ac:spMkLst>
        </pc:spChg>
        <pc:spChg chg="add mod">
          <ac:chgData name="Sam Markle" userId="c3b036d3b2297226" providerId="LiveId" clId="{2E78DA9D-6374-49E8-9259-708094B722ED}" dt="2022-12-12T02:42:29.634" v="16891" actId="1036"/>
          <ac:spMkLst>
            <pc:docMk/>
            <pc:sldMk cId="2339430428" sldId="292"/>
            <ac:spMk id="8" creationId="{31BDF3BC-8B0E-6956-D5B8-B70CBE9D92FF}"/>
          </ac:spMkLst>
        </pc:spChg>
        <pc:spChg chg="add del mod">
          <ac:chgData name="Sam Markle" userId="c3b036d3b2297226" providerId="LiveId" clId="{2E78DA9D-6374-49E8-9259-708094B722ED}" dt="2022-12-12T02:39:00.340" v="16762" actId="21"/>
          <ac:spMkLst>
            <pc:docMk/>
            <pc:sldMk cId="2339430428" sldId="292"/>
            <ac:spMk id="10" creationId="{2A6D17FD-305A-C729-3AB4-4A5831BCCB8A}"/>
          </ac:spMkLst>
        </pc:spChg>
        <pc:spChg chg="add mod">
          <ac:chgData name="Sam Markle" userId="c3b036d3b2297226" providerId="LiveId" clId="{2E78DA9D-6374-49E8-9259-708094B722ED}" dt="2022-12-12T01:40:08.440" v="14960" actId="14100"/>
          <ac:spMkLst>
            <pc:docMk/>
            <pc:sldMk cId="2339430428" sldId="292"/>
            <ac:spMk id="11" creationId="{DC04F65B-1705-0324-A719-1D313D8F14E6}"/>
          </ac:spMkLst>
        </pc:spChg>
        <pc:spChg chg="add del mod">
          <ac:chgData name="Sam Markle" userId="c3b036d3b2297226" providerId="LiveId" clId="{2E78DA9D-6374-49E8-9259-708094B722ED}" dt="2022-12-12T02:41:04.799" v="16822" actId="21"/>
          <ac:spMkLst>
            <pc:docMk/>
            <pc:sldMk cId="2339430428" sldId="292"/>
            <ac:spMk id="13" creationId="{4E08E7F6-457F-79FB-4AA1-9D8C2F39905C}"/>
          </ac:spMkLst>
        </pc:spChg>
        <pc:spChg chg="add mod ord">
          <ac:chgData name="Sam Markle" userId="c3b036d3b2297226" providerId="LiveId" clId="{2E78DA9D-6374-49E8-9259-708094B722ED}" dt="2023-01-02T01:23:57.484" v="26722" actId="21"/>
          <ac:spMkLst>
            <pc:docMk/>
            <pc:sldMk cId="2339430428" sldId="292"/>
            <ac:spMk id="14" creationId="{2301D9D7-6787-8FFD-EB79-586F9B89CDB4}"/>
          </ac:spMkLst>
        </pc:spChg>
        <pc:spChg chg="add mod">
          <ac:chgData name="Sam Markle" userId="c3b036d3b2297226" providerId="LiveId" clId="{2E78DA9D-6374-49E8-9259-708094B722ED}" dt="2022-12-12T02:42:29.634" v="16891" actId="1036"/>
          <ac:spMkLst>
            <pc:docMk/>
            <pc:sldMk cId="2339430428" sldId="292"/>
            <ac:spMk id="15" creationId="{88468BAC-A138-F564-8681-0B6C54C1620F}"/>
          </ac:spMkLst>
        </pc:spChg>
        <pc:picChg chg="add del mod">
          <ac:chgData name="Sam Markle" userId="c3b036d3b2297226" providerId="LiveId" clId="{2E78DA9D-6374-49E8-9259-708094B722ED}" dt="2022-12-12T02:35:55.841" v="16523" actId="478"/>
          <ac:picMkLst>
            <pc:docMk/>
            <pc:sldMk cId="2339430428" sldId="292"/>
            <ac:picMk id="9" creationId="{4B374760-59DA-78B3-2F29-FE26FFF917B9}"/>
          </ac:picMkLst>
        </pc:picChg>
        <pc:picChg chg="add mod">
          <ac:chgData name="Sam Markle" userId="c3b036d3b2297226" providerId="LiveId" clId="{2E78DA9D-6374-49E8-9259-708094B722ED}" dt="2022-12-12T02:37:17.672" v="16537" actId="1076"/>
          <ac:picMkLst>
            <pc:docMk/>
            <pc:sldMk cId="2339430428" sldId="292"/>
            <ac:picMk id="12" creationId="{A9085204-0F26-0A02-F061-83A02ACC1732}"/>
          </ac:picMkLst>
        </pc:picChg>
      </pc:sldChg>
      <pc:sldChg chg="addSp delSp modSp new mod delAnim modAnim">
        <pc:chgData name="Sam Markle" userId="c3b036d3b2297226" providerId="LiveId" clId="{2E78DA9D-6374-49E8-9259-708094B722ED}" dt="2023-01-02T03:15:09.317" v="27489"/>
        <pc:sldMkLst>
          <pc:docMk/>
          <pc:sldMk cId="2290874582" sldId="293"/>
        </pc:sldMkLst>
        <pc:spChg chg="mod">
          <ac:chgData name="Sam Markle" userId="c3b036d3b2297226" providerId="LiveId" clId="{2E78DA9D-6374-49E8-9259-708094B722ED}" dt="2022-12-10T22:15:25.616" v="1161" actId="20577"/>
          <ac:spMkLst>
            <pc:docMk/>
            <pc:sldMk cId="2290874582" sldId="293"/>
            <ac:spMk id="2" creationId="{0CF9E741-3C5E-A33D-678B-702EFE4EDE46}"/>
          </ac:spMkLst>
        </pc:spChg>
        <pc:spChg chg="del mod">
          <ac:chgData name="Sam Markle" userId="c3b036d3b2297226" providerId="LiveId" clId="{2E78DA9D-6374-49E8-9259-708094B722ED}" dt="2023-01-02T01:22:40.594" v="26653" actId="478"/>
          <ac:spMkLst>
            <pc:docMk/>
            <pc:sldMk cId="2290874582" sldId="293"/>
            <ac:spMk id="3" creationId="{7AD52FAC-332D-22EC-8DCB-8BEF50DB34CC}"/>
          </ac:spMkLst>
        </pc:spChg>
        <pc:spChg chg="add mod">
          <ac:chgData name="Sam Markle" userId="c3b036d3b2297226" providerId="LiveId" clId="{2E78DA9D-6374-49E8-9259-708094B722ED}" dt="2023-01-02T03:14:56.081" v="27485" actId="1076"/>
          <ac:spMkLst>
            <pc:docMk/>
            <pc:sldMk cId="2290874582" sldId="293"/>
            <ac:spMk id="5" creationId="{92EDDA5C-964B-0AEF-0ED2-3E440C0CBE82}"/>
          </ac:spMkLst>
        </pc:spChg>
        <pc:spChg chg="add mod">
          <ac:chgData name="Sam Markle" userId="c3b036d3b2297226" providerId="LiveId" clId="{2E78DA9D-6374-49E8-9259-708094B722ED}" dt="2023-01-02T03:13:56.001" v="27482" actId="20577"/>
          <ac:spMkLst>
            <pc:docMk/>
            <pc:sldMk cId="2290874582" sldId="293"/>
            <ac:spMk id="6" creationId="{F86EC235-72CB-2303-5BD1-E58F5AAE02AC}"/>
          </ac:spMkLst>
        </pc:spChg>
        <pc:spChg chg="add mod">
          <ac:chgData name="Sam Markle" userId="c3b036d3b2297226" providerId="LiveId" clId="{2E78DA9D-6374-49E8-9259-708094B722ED}" dt="2023-01-02T01:36:48.704" v="27347" actId="20577"/>
          <ac:spMkLst>
            <pc:docMk/>
            <pc:sldMk cId="2290874582" sldId="293"/>
            <ac:spMk id="7" creationId="{E3E40D59-0A7B-1EA5-D8A1-303D96BD2915}"/>
          </ac:spMkLst>
        </pc:spChg>
        <pc:spChg chg="add mod">
          <ac:chgData name="Sam Markle" userId="c3b036d3b2297226" providerId="LiveId" clId="{2E78DA9D-6374-49E8-9259-708094B722ED}" dt="2023-01-02T03:13:59.561" v="27483" actId="1076"/>
          <ac:spMkLst>
            <pc:docMk/>
            <pc:sldMk cId="2290874582" sldId="293"/>
            <ac:spMk id="8" creationId="{A6A8D5FB-622C-E3A7-FE41-EB1791934754}"/>
          </ac:spMkLst>
        </pc:spChg>
        <pc:spChg chg="add mod">
          <ac:chgData name="Sam Markle" userId="c3b036d3b2297226" providerId="LiveId" clId="{2E78DA9D-6374-49E8-9259-708094B722ED}" dt="2023-01-02T03:13:52.822" v="27481" actId="1076"/>
          <ac:spMkLst>
            <pc:docMk/>
            <pc:sldMk cId="2290874582" sldId="293"/>
            <ac:spMk id="9" creationId="{72D535DB-1DA3-743D-6F09-6EB6A48FA9E3}"/>
          </ac:spMkLst>
        </pc:spChg>
        <pc:spChg chg="add mod">
          <ac:chgData name="Sam Markle" userId="c3b036d3b2297226" providerId="LiveId" clId="{2E78DA9D-6374-49E8-9259-708094B722ED}" dt="2023-01-02T01:38:00.455" v="27356"/>
          <ac:spMkLst>
            <pc:docMk/>
            <pc:sldMk cId="2290874582" sldId="293"/>
            <ac:spMk id="10" creationId="{0D43AE9A-4FD4-7953-DAFD-DCAB9D4B5469}"/>
          </ac:spMkLst>
        </pc:spChg>
        <pc:spChg chg="add mod">
          <ac:chgData name="Sam Markle" userId="c3b036d3b2297226" providerId="LiveId" clId="{2E78DA9D-6374-49E8-9259-708094B722ED}" dt="2023-01-02T01:38:24.720" v="27361" actId="1076"/>
          <ac:spMkLst>
            <pc:docMk/>
            <pc:sldMk cId="2290874582" sldId="293"/>
            <ac:spMk id="11" creationId="{EF6D948A-27FA-AC3C-38F4-9EF871FC0963}"/>
          </ac:spMkLst>
        </pc:spChg>
        <pc:spChg chg="add mod">
          <ac:chgData name="Sam Markle" userId="c3b036d3b2297226" providerId="LiveId" clId="{2E78DA9D-6374-49E8-9259-708094B722ED}" dt="2023-01-02T01:38:45.777" v="27366" actId="1037"/>
          <ac:spMkLst>
            <pc:docMk/>
            <pc:sldMk cId="2290874582" sldId="293"/>
            <ac:spMk id="12" creationId="{0B8CDBE3-5996-C4F6-7B32-9F7334FB72E4}"/>
          </ac:spMkLst>
        </pc:spChg>
      </pc:sldChg>
      <pc:sldChg chg="addSp delSp modSp new mod modAnim">
        <pc:chgData name="Sam Markle" userId="c3b036d3b2297226" providerId="LiveId" clId="{2E78DA9D-6374-49E8-9259-708094B722ED}" dt="2023-01-01T05:26:16.277" v="25633" actId="20577"/>
        <pc:sldMkLst>
          <pc:docMk/>
          <pc:sldMk cId="1923558433" sldId="294"/>
        </pc:sldMkLst>
        <pc:spChg chg="mod">
          <ac:chgData name="Sam Markle" userId="c3b036d3b2297226" providerId="LiveId" clId="{2E78DA9D-6374-49E8-9259-708094B722ED}" dt="2022-12-10T22:16:10.712" v="1250" actId="20577"/>
          <ac:spMkLst>
            <pc:docMk/>
            <pc:sldMk cId="1923558433" sldId="294"/>
            <ac:spMk id="2" creationId="{641E59C9-E3B0-F2F6-FD3E-9BCD7C08F732}"/>
          </ac:spMkLst>
        </pc:spChg>
        <pc:spChg chg="mod">
          <ac:chgData name="Sam Markle" userId="c3b036d3b2297226" providerId="LiveId" clId="{2E78DA9D-6374-49E8-9259-708094B722ED}" dt="2023-01-01T05:26:16.277" v="25633" actId="20577"/>
          <ac:spMkLst>
            <pc:docMk/>
            <pc:sldMk cId="1923558433" sldId="294"/>
            <ac:spMk id="3" creationId="{633259E4-8FDB-6A4F-866C-BCF7FE9031BC}"/>
          </ac:spMkLst>
        </pc:spChg>
        <pc:spChg chg="add mod">
          <ac:chgData name="Sam Markle" userId="c3b036d3b2297226" providerId="LiveId" clId="{2E78DA9D-6374-49E8-9259-708094B722ED}" dt="2022-12-12T01:43:37.709" v="15102" actId="1076"/>
          <ac:spMkLst>
            <pc:docMk/>
            <pc:sldMk cId="1923558433" sldId="294"/>
            <ac:spMk id="4" creationId="{3C7FDDE3-A0C7-7970-D830-64D0FC19D9EA}"/>
          </ac:spMkLst>
        </pc:spChg>
        <pc:spChg chg="mod topLvl">
          <ac:chgData name="Sam Markle" userId="c3b036d3b2297226" providerId="LiveId" clId="{2E78DA9D-6374-49E8-9259-708094B722ED}" dt="2022-12-23T23:31:13.011" v="21201" actId="165"/>
          <ac:spMkLst>
            <pc:docMk/>
            <pc:sldMk cId="1923558433" sldId="294"/>
            <ac:spMk id="7" creationId="{0FF1BACC-0936-68BD-5179-0ED501202C97}"/>
          </ac:spMkLst>
        </pc:spChg>
        <pc:spChg chg="mod topLvl">
          <ac:chgData name="Sam Markle" userId="c3b036d3b2297226" providerId="LiveId" clId="{2E78DA9D-6374-49E8-9259-708094B722ED}" dt="2022-12-23T23:31:13.011" v="21201" actId="165"/>
          <ac:spMkLst>
            <pc:docMk/>
            <pc:sldMk cId="1923558433" sldId="294"/>
            <ac:spMk id="8" creationId="{F6248629-C1CB-40BD-5D5B-AEA217C86D70}"/>
          </ac:spMkLst>
        </pc:spChg>
        <pc:spChg chg="mod topLvl">
          <ac:chgData name="Sam Markle" userId="c3b036d3b2297226" providerId="LiveId" clId="{2E78DA9D-6374-49E8-9259-708094B722ED}" dt="2022-12-23T23:31:13.011" v="21201" actId="165"/>
          <ac:spMkLst>
            <pc:docMk/>
            <pc:sldMk cId="1923558433" sldId="294"/>
            <ac:spMk id="9" creationId="{B43C5500-B265-3F40-F332-BED58AE3E4A1}"/>
          </ac:spMkLst>
        </pc:spChg>
        <pc:spChg chg="mod topLvl">
          <ac:chgData name="Sam Markle" userId="c3b036d3b2297226" providerId="LiveId" clId="{2E78DA9D-6374-49E8-9259-708094B722ED}" dt="2022-12-23T23:31:13.011" v="21201" actId="165"/>
          <ac:spMkLst>
            <pc:docMk/>
            <pc:sldMk cId="1923558433" sldId="294"/>
            <ac:spMk id="10" creationId="{25853EB4-29E9-8745-3AEB-9D53E57C90F0}"/>
          </ac:spMkLst>
        </pc:spChg>
        <pc:grpChg chg="del mod">
          <ac:chgData name="Sam Markle" userId="c3b036d3b2297226" providerId="LiveId" clId="{2E78DA9D-6374-49E8-9259-708094B722ED}" dt="2022-12-23T23:31:13.011" v="21201" actId="165"/>
          <ac:grpSpMkLst>
            <pc:docMk/>
            <pc:sldMk cId="1923558433" sldId="294"/>
            <ac:grpSpMk id="6" creationId="{6DF96A4E-023D-3C3C-C0DA-F955D03A3E57}"/>
          </ac:grpSpMkLst>
        </pc:grpChg>
        <pc:graphicFrameChg chg="add del mod modGraphic">
          <ac:chgData name="Sam Markle" userId="c3b036d3b2297226" providerId="LiveId" clId="{2E78DA9D-6374-49E8-9259-708094B722ED}" dt="2022-12-12T02:53:30.061" v="17872" actId="18245"/>
          <ac:graphicFrameMkLst>
            <pc:docMk/>
            <pc:sldMk cId="1923558433" sldId="294"/>
            <ac:graphicFrameMk id="5" creationId="{047F7A39-8658-2892-2632-543C9A945A3E}"/>
          </ac:graphicFrameMkLst>
        </pc:graphicFrameChg>
      </pc:sldChg>
      <pc:sldChg chg="addSp delSp modSp new mod modClrScheme chgLayout">
        <pc:chgData name="Sam Markle" userId="c3b036d3b2297226" providerId="LiveId" clId="{2E78DA9D-6374-49E8-9259-708094B722ED}" dt="2022-12-30T03:07:04.335" v="21480" actId="20577"/>
        <pc:sldMkLst>
          <pc:docMk/>
          <pc:sldMk cId="3664173163" sldId="295"/>
        </pc:sldMkLst>
        <pc:spChg chg="del mod ord">
          <ac:chgData name="Sam Markle" userId="c3b036d3b2297226" providerId="LiveId" clId="{2E78DA9D-6374-49E8-9259-708094B722ED}" dt="2022-12-10T22:16:23.826" v="1257" actId="700"/>
          <ac:spMkLst>
            <pc:docMk/>
            <pc:sldMk cId="3664173163" sldId="295"/>
            <ac:spMk id="2" creationId="{33B6C62C-41F2-E0BF-5E0E-93FC3533740E}"/>
          </ac:spMkLst>
        </pc:spChg>
        <pc:spChg chg="add mod">
          <ac:chgData name="Sam Markle" userId="c3b036d3b2297226" providerId="LiveId" clId="{2E78DA9D-6374-49E8-9259-708094B722ED}" dt="2022-12-12T03:00:37.468" v="18075" actId="1036"/>
          <ac:spMkLst>
            <pc:docMk/>
            <pc:sldMk cId="3664173163" sldId="295"/>
            <ac:spMk id="2" creationId="{AD7760ED-152C-F0DE-8478-A6CE96D0CAE2}"/>
          </ac:spMkLst>
        </pc:spChg>
        <pc:spChg chg="del mod ord">
          <ac:chgData name="Sam Markle" userId="c3b036d3b2297226" providerId="LiveId" clId="{2E78DA9D-6374-49E8-9259-708094B722ED}" dt="2022-12-10T22:16:23.826" v="1257" actId="700"/>
          <ac:spMkLst>
            <pc:docMk/>
            <pc:sldMk cId="3664173163" sldId="295"/>
            <ac:spMk id="3" creationId="{8193173C-82A3-4297-88CC-D35B916AD132}"/>
          </ac:spMkLst>
        </pc:spChg>
        <pc:spChg chg="add mod ord">
          <ac:chgData name="Sam Markle" userId="c3b036d3b2297226" providerId="LiveId" clId="{2E78DA9D-6374-49E8-9259-708094B722ED}" dt="2022-12-10T22:16:31.735" v="1281" actId="20577"/>
          <ac:spMkLst>
            <pc:docMk/>
            <pc:sldMk cId="3664173163" sldId="295"/>
            <ac:spMk id="4" creationId="{107D7367-8EC8-5F0C-3633-CF6722A6D3AF}"/>
          </ac:spMkLst>
        </pc:spChg>
        <pc:spChg chg="add mod ord">
          <ac:chgData name="Sam Markle" userId="c3b036d3b2297226" providerId="LiveId" clId="{2E78DA9D-6374-49E8-9259-708094B722ED}" dt="2022-12-12T03:00:26.640" v="18073" actId="1076"/>
          <ac:spMkLst>
            <pc:docMk/>
            <pc:sldMk cId="3664173163" sldId="295"/>
            <ac:spMk id="5" creationId="{0902E7E5-34D9-2BD4-899B-324366B865C1}"/>
          </ac:spMkLst>
        </pc:spChg>
        <pc:spChg chg="add mod ord">
          <ac:chgData name="Sam Markle" userId="c3b036d3b2297226" providerId="LiveId" clId="{2E78DA9D-6374-49E8-9259-708094B722ED}" dt="2022-12-12T03:00:10.921" v="18070" actId="27636"/>
          <ac:spMkLst>
            <pc:docMk/>
            <pc:sldMk cId="3664173163" sldId="295"/>
            <ac:spMk id="6" creationId="{C1D2F382-A086-EA82-754F-B4823D4E9F3B}"/>
          </ac:spMkLst>
        </pc:spChg>
        <pc:spChg chg="add mod ord">
          <ac:chgData name="Sam Markle" userId="c3b036d3b2297226" providerId="LiveId" clId="{2E78DA9D-6374-49E8-9259-708094B722ED}" dt="2022-12-12T03:00:21.826" v="18072" actId="1076"/>
          <ac:spMkLst>
            <pc:docMk/>
            <pc:sldMk cId="3664173163" sldId="295"/>
            <ac:spMk id="7" creationId="{244227C6-3D52-97CA-A720-CD1543FEFEEF}"/>
          </ac:spMkLst>
        </pc:spChg>
        <pc:spChg chg="add mod ord">
          <ac:chgData name="Sam Markle" userId="c3b036d3b2297226" providerId="LiveId" clId="{2E78DA9D-6374-49E8-9259-708094B722ED}" dt="2022-12-30T03:07:04.335" v="21480" actId="20577"/>
          <ac:spMkLst>
            <pc:docMk/>
            <pc:sldMk cId="3664173163" sldId="295"/>
            <ac:spMk id="8" creationId="{9E796822-2109-57A2-E72C-2A9E60D7C50B}"/>
          </ac:spMkLst>
        </pc:spChg>
        <pc:spChg chg="add mod">
          <ac:chgData name="Sam Markle" userId="c3b036d3b2297226" providerId="LiveId" clId="{2E78DA9D-6374-49E8-9259-708094B722ED}" dt="2022-12-12T03:01:23.025" v="18118" actId="20577"/>
          <ac:spMkLst>
            <pc:docMk/>
            <pc:sldMk cId="3664173163" sldId="295"/>
            <ac:spMk id="10" creationId="{0F02F06F-24F2-C5DA-D9A9-6E33C75CD546}"/>
          </ac:spMkLst>
        </pc:spChg>
        <pc:picChg chg="add mod">
          <ac:chgData name="Sam Markle" userId="c3b036d3b2297226" providerId="LiveId" clId="{2E78DA9D-6374-49E8-9259-708094B722ED}" dt="2022-12-12T03:01:41.052" v="18121" actId="1036"/>
          <ac:picMkLst>
            <pc:docMk/>
            <pc:sldMk cId="3664173163" sldId="295"/>
            <ac:picMk id="3" creationId="{9F84BDF2-5A16-2A7B-2B90-F0AC01A24D68}"/>
          </ac:picMkLst>
        </pc:picChg>
        <pc:picChg chg="add mod">
          <ac:chgData name="Sam Markle" userId="c3b036d3b2297226" providerId="LiveId" clId="{2E78DA9D-6374-49E8-9259-708094B722ED}" dt="2022-12-12T02:59:43.492" v="18061" actId="1035"/>
          <ac:picMkLst>
            <pc:docMk/>
            <pc:sldMk cId="3664173163" sldId="295"/>
            <ac:picMk id="9" creationId="{881993CA-5DCA-6BF4-D902-7DC7A4D9EBB3}"/>
          </ac:picMkLst>
        </pc:picChg>
      </pc:sldChg>
      <pc:sldChg chg="addSp delSp modSp add mod modNotesTx">
        <pc:chgData name="Sam Markle" userId="c3b036d3b2297226" providerId="LiveId" clId="{2E78DA9D-6374-49E8-9259-708094B722ED}" dt="2023-01-01T04:59:08.992" v="24759" actId="1037"/>
        <pc:sldMkLst>
          <pc:docMk/>
          <pc:sldMk cId="1822614507" sldId="296"/>
        </pc:sldMkLst>
        <pc:spChg chg="mod">
          <ac:chgData name="Sam Markle" userId="c3b036d3b2297226" providerId="LiveId" clId="{2E78DA9D-6374-49E8-9259-708094B722ED}" dt="2022-12-10T22:10:20.772" v="800" actId="20577"/>
          <ac:spMkLst>
            <pc:docMk/>
            <pc:sldMk cId="1822614507" sldId="296"/>
            <ac:spMk id="2" creationId="{91F2D506-1662-0F66-A7AA-0E3FBBBC774C}"/>
          </ac:spMkLst>
        </pc:spChg>
        <pc:spChg chg="mod">
          <ac:chgData name="Sam Markle" userId="c3b036d3b2297226" providerId="LiveId" clId="{2E78DA9D-6374-49E8-9259-708094B722ED}" dt="2022-12-12T00:47:57.889" v="12530" actId="14100"/>
          <ac:spMkLst>
            <pc:docMk/>
            <pc:sldMk cId="1822614507" sldId="296"/>
            <ac:spMk id="3" creationId="{849C3434-4E2C-EBAF-3A6E-E38FA9708111}"/>
          </ac:spMkLst>
        </pc:spChg>
        <pc:spChg chg="add mod">
          <ac:chgData name="Sam Markle" userId="c3b036d3b2297226" providerId="LiveId" clId="{2E78DA9D-6374-49E8-9259-708094B722ED}" dt="2022-12-11T21:50:53.527" v="11706"/>
          <ac:spMkLst>
            <pc:docMk/>
            <pc:sldMk cId="1822614507" sldId="296"/>
            <ac:spMk id="4" creationId="{F5888209-226D-51FE-06E2-CE4A84E6354B}"/>
          </ac:spMkLst>
        </pc:spChg>
        <pc:spChg chg="add del">
          <ac:chgData name="Sam Markle" userId="c3b036d3b2297226" providerId="LiveId" clId="{2E78DA9D-6374-49E8-9259-708094B722ED}" dt="2023-01-01T04:57:56.989" v="24644" actId="22"/>
          <ac:spMkLst>
            <pc:docMk/>
            <pc:sldMk cId="1822614507" sldId="296"/>
            <ac:spMk id="6" creationId="{2F775366-0828-21BF-B5DD-0EEEF5C30083}"/>
          </ac:spMkLst>
        </pc:spChg>
        <pc:spChg chg="mod">
          <ac:chgData name="Sam Markle" userId="c3b036d3b2297226" providerId="LiveId" clId="{2E78DA9D-6374-49E8-9259-708094B722ED}" dt="2022-12-12T00:47:29.306" v="12526" actId="1076"/>
          <ac:spMkLst>
            <pc:docMk/>
            <pc:sldMk cId="1822614507" sldId="296"/>
            <ac:spMk id="7" creationId="{F2581FE4-BCC4-DB1B-E06B-E9E46BB9FCFA}"/>
          </ac:spMkLst>
        </pc:spChg>
        <pc:spChg chg="add mod">
          <ac:chgData name="Sam Markle" userId="c3b036d3b2297226" providerId="LiveId" clId="{2E78DA9D-6374-49E8-9259-708094B722ED}" dt="2022-12-12T00:50:49.257" v="12897" actId="20577"/>
          <ac:spMkLst>
            <pc:docMk/>
            <pc:sldMk cId="1822614507" sldId="296"/>
            <ac:spMk id="8" creationId="{10ADDAFF-D660-939E-FEE9-8D4E2F2B22C1}"/>
          </ac:spMkLst>
        </pc:spChg>
        <pc:spChg chg="add mod">
          <ac:chgData name="Sam Markle" userId="c3b036d3b2297226" providerId="LiveId" clId="{2E78DA9D-6374-49E8-9259-708094B722ED}" dt="2022-12-12T00:51:03.258" v="12919" actId="20577"/>
          <ac:spMkLst>
            <pc:docMk/>
            <pc:sldMk cId="1822614507" sldId="296"/>
            <ac:spMk id="9" creationId="{8518C620-FAA1-07EA-E7FA-EBC755B201AB}"/>
          </ac:spMkLst>
        </pc:spChg>
        <pc:spChg chg="add mod">
          <ac:chgData name="Sam Markle" userId="c3b036d3b2297226" providerId="LiveId" clId="{2E78DA9D-6374-49E8-9259-708094B722ED}" dt="2022-12-12T00:51:42.719" v="12929" actId="20577"/>
          <ac:spMkLst>
            <pc:docMk/>
            <pc:sldMk cId="1822614507" sldId="296"/>
            <ac:spMk id="10" creationId="{6A51AD96-6C20-78AF-602E-360BF2190C2E}"/>
          </ac:spMkLst>
        </pc:spChg>
        <pc:spChg chg="add del mod">
          <ac:chgData name="Sam Markle" userId="c3b036d3b2297226" providerId="LiveId" clId="{2E78DA9D-6374-49E8-9259-708094B722ED}" dt="2022-12-12T00:47:46.245" v="12529" actId="478"/>
          <ac:spMkLst>
            <pc:docMk/>
            <pc:sldMk cId="1822614507" sldId="296"/>
            <ac:spMk id="11" creationId="{F2DBCB7E-E024-D476-F421-CB5C785975C7}"/>
          </ac:spMkLst>
        </pc:spChg>
        <pc:spChg chg="add del mod">
          <ac:chgData name="Sam Markle" userId="c3b036d3b2297226" providerId="LiveId" clId="{2E78DA9D-6374-49E8-9259-708094B722ED}" dt="2023-01-01T04:57:45.793" v="24637" actId="478"/>
          <ac:spMkLst>
            <pc:docMk/>
            <pc:sldMk cId="1822614507" sldId="296"/>
            <ac:spMk id="12" creationId="{C50CCC03-E908-0963-7BB7-A50B0359F91C}"/>
          </ac:spMkLst>
        </pc:spChg>
        <pc:spChg chg="add del mod">
          <ac:chgData name="Sam Markle" userId="c3b036d3b2297226" providerId="LiveId" clId="{2E78DA9D-6374-49E8-9259-708094B722ED}" dt="2023-01-01T04:57:47.090" v="24638" actId="478"/>
          <ac:spMkLst>
            <pc:docMk/>
            <pc:sldMk cId="1822614507" sldId="296"/>
            <ac:spMk id="13" creationId="{2A0A5615-FEB3-6017-2B44-093C9A276B14}"/>
          </ac:spMkLst>
        </pc:spChg>
        <pc:spChg chg="add del mod">
          <ac:chgData name="Sam Markle" userId="c3b036d3b2297226" providerId="LiveId" clId="{2E78DA9D-6374-49E8-9259-708094B722ED}" dt="2023-01-01T04:58:01.680" v="24648" actId="22"/>
          <ac:spMkLst>
            <pc:docMk/>
            <pc:sldMk cId="1822614507" sldId="296"/>
            <ac:spMk id="14" creationId="{7E6ADD92-A8FB-0CA6-FDF6-395962E42697}"/>
          </ac:spMkLst>
        </pc:spChg>
        <pc:spChg chg="add mod">
          <ac:chgData name="Sam Markle" userId="c3b036d3b2297226" providerId="LiveId" clId="{2E78DA9D-6374-49E8-9259-708094B722ED}" dt="2023-01-01T04:58:05.728" v="24649"/>
          <ac:spMkLst>
            <pc:docMk/>
            <pc:sldMk cId="1822614507" sldId="296"/>
            <ac:spMk id="15" creationId="{9DF33DBA-1C64-1AB1-431D-B8B47EC12D36}"/>
          </ac:spMkLst>
        </pc:spChg>
        <pc:spChg chg="add mod">
          <ac:chgData name="Sam Markle" userId="c3b036d3b2297226" providerId="LiveId" clId="{2E78DA9D-6374-49E8-9259-708094B722ED}" dt="2023-01-01T04:59:08.992" v="24759" actId="1037"/>
          <ac:spMkLst>
            <pc:docMk/>
            <pc:sldMk cId="1822614507" sldId="296"/>
            <ac:spMk id="16" creationId="{FD9F2D49-8C0C-6D88-7802-FA96C5065ADB}"/>
          </ac:spMkLst>
        </pc:spChg>
        <pc:grpChg chg="del mod">
          <ac:chgData name="Sam Markle" userId="c3b036d3b2297226" providerId="LiveId" clId="{2E78DA9D-6374-49E8-9259-708094B722ED}" dt="2022-12-12T00:42:39.113" v="12348" actId="18245"/>
          <ac:grpSpMkLst>
            <pc:docMk/>
            <pc:sldMk cId="1822614507" sldId="296"/>
            <ac:grpSpMk id="6" creationId="{98D83A87-C346-22B4-381C-9C4AD391FC00}"/>
          </ac:grpSpMkLst>
        </pc:grpChg>
        <pc:graphicFrameChg chg="add del mod modGraphic">
          <ac:chgData name="Sam Markle" userId="c3b036d3b2297226" providerId="LiveId" clId="{2E78DA9D-6374-49E8-9259-708094B722ED}" dt="2022-12-12T00:42:39.113" v="12348" actId="18245"/>
          <ac:graphicFrameMkLst>
            <pc:docMk/>
            <pc:sldMk cId="1822614507" sldId="296"/>
            <ac:graphicFrameMk id="5" creationId="{D52C44E1-1C32-357C-0294-C6E763E35C08}"/>
          </ac:graphicFrameMkLst>
        </pc:graphicFrameChg>
      </pc:sldChg>
      <pc:sldChg chg="addSp delSp modSp add mod modNotesTx">
        <pc:chgData name="Sam Markle" userId="c3b036d3b2297226" providerId="LiveId" clId="{2E78DA9D-6374-49E8-9259-708094B722ED}" dt="2022-12-12T01:10:50.981" v="13400" actId="1076"/>
        <pc:sldMkLst>
          <pc:docMk/>
          <pc:sldMk cId="3270786305" sldId="297"/>
        </pc:sldMkLst>
        <pc:spChg chg="mod">
          <ac:chgData name="Sam Markle" userId="c3b036d3b2297226" providerId="LiveId" clId="{2E78DA9D-6374-49E8-9259-708094B722ED}" dt="2022-12-10T22:10:37.916" v="835" actId="20577"/>
          <ac:spMkLst>
            <pc:docMk/>
            <pc:sldMk cId="3270786305" sldId="297"/>
            <ac:spMk id="2" creationId="{C70738D8-FF88-EDBA-CEC0-F6E734038E6F}"/>
          </ac:spMkLst>
        </pc:spChg>
        <pc:spChg chg="mod">
          <ac:chgData name="Sam Markle" userId="c3b036d3b2297226" providerId="LiveId" clId="{2E78DA9D-6374-49E8-9259-708094B722ED}" dt="2022-12-12T01:08:25.072" v="13330" actId="1036"/>
          <ac:spMkLst>
            <pc:docMk/>
            <pc:sldMk cId="3270786305" sldId="297"/>
            <ac:spMk id="3" creationId="{444727DE-4F30-8060-931C-E3818D1795D0}"/>
          </ac:spMkLst>
        </pc:spChg>
        <pc:spChg chg="add mod">
          <ac:chgData name="Sam Markle" userId="c3b036d3b2297226" providerId="LiveId" clId="{2E78DA9D-6374-49E8-9259-708094B722ED}" dt="2022-12-11T21:50:49.707" v="11705"/>
          <ac:spMkLst>
            <pc:docMk/>
            <pc:sldMk cId="3270786305" sldId="297"/>
            <ac:spMk id="4" creationId="{0433E7F6-4F1C-87F0-BEDC-61AD7ABB6CE3}"/>
          </ac:spMkLst>
        </pc:spChg>
        <pc:spChg chg="add mod">
          <ac:chgData name="Sam Markle" userId="c3b036d3b2297226" providerId="LiveId" clId="{2E78DA9D-6374-49E8-9259-708094B722ED}" dt="2022-12-12T01:08:09.519" v="13327" actId="1036"/>
          <ac:spMkLst>
            <pc:docMk/>
            <pc:sldMk cId="3270786305" sldId="297"/>
            <ac:spMk id="6" creationId="{C61ABB72-3702-3F8E-3C52-4F64B70456CA}"/>
          </ac:spMkLst>
        </pc:spChg>
        <pc:spChg chg="add del mod">
          <ac:chgData name="Sam Markle" userId="c3b036d3b2297226" providerId="LiveId" clId="{2E78DA9D-6374-49E8-9259-708094B722ED}" dt="2022-12-12T01:10:28.334" v="13392" actId="478"/>
          <ac:spMkLst>
            <pc:docMk/>
            <pc:sldMk cId="3270786305" sldId="297"/>
            <ac:spMk id="7" creationId="{175A8E25-1F44-AC6A-56D6-3F0098A29FFC}"/>
          </ac:spMkLst>
        </pc:spChg>
        <pc:spChg chg="add mod">
          <ac:chgData name="Sam Markle" userId="c3b036d3b2297226" providerId="LiveId" clId="{2E78DA9D-6374-49E8-9259-708094B722ED}" dt="2022-12-12T01:10:31.596" v="13394" actId="1076"/>
          <ac:spMkLst>
            <pc:docMk/>
            <pc:sldMk cId="3270786305" sldId="297"/>
            <ac:spMk id="8" creationId="{71415D3B-4079-03E9-19BE-D35F36BB0D32}"/>
          </ac:spMkLst>
        </pc:spChg>
        <pc:spChg chg="add mod">
          <ac:chgData name="Sam Markle" userId="c3b036d3b2297226" providerId="LiveId" clId="{2E78DA9D-6374-49E8-9259-708094B722ED}" dt="2022-12-12T01:10:36.595" v="13396" actId="1076"/>
          <ac:spMkLst>
            <pc:docMk/>
            <pc:sldMk cId="3270786305" sldId="297"/>
            <ac:spMk id="9" creationId="{21B032E5-CB65-410D-E935-FCD9AD5521A2}"/>
          </ac:spMkLst>
        </pc:spChg>
        <pc:spChg chg="add mod">
          <ac:chgData name="Sam Markle" userId="c3b036d3b2297226" providerId="LiveId" clId="{2E78DA9D-6374-49E8-9259-708094B722ED}" dt="2022-12-12T01:10:45.887" v="13398" actId="1076"/>
          <ac:spMkLst>
            <pc:docMk/>
            <pc:sldMk cId="3270786305" sldId="297"/>
            <ac:spMk id="10" creationId="{0424A62C-4196-02FE-23E1-884C316D1301}"/>
          </ac:spMkLst>
        </pc:spChg>
        <pc:spChg chg="add mod">
          <ac:chgData name="Sam Markle" userId="c3b036d3b2297226" providerId="LiveId" clId="{2E78DA9D-6374-49E8-9259-708094B722ED}" dt="2022-12-12T01:10:50.981" v="13400" actId="1076"/>
          <ac:spMkLst>
            <pc:docMk/>
            <pc:sldMk cId="3270786305" sldId="297"/>
            <ac:spMk id="11" creationId="{6559195F-3E9D-A45B-87D4-6255ADF40D8A}"/>
          </ac:spMkLst>
        </pc:spChg>
        <pc:picChg chg="add mod modCrop">
          <ac:chgData name="Sam Markle" userId="c3b036d3b2297226" providerId="LiveId" clId="{2E78DA9D-6374-49E8-9259-708094B722ED}" dt="2022-12-12T01:03:59.270" v="13162" actId="1582"/>
          <ac:picMkLst>
            <pc:docMk/>
            <pc:sldMk cId="3270786305" sldId="297"/>
            <ac:picMk id="5" creationId="{D6B5C203-AE17-4E50-020C-04E98758A490}"/>
          </ac:picMkLst>
        </pc:picChg>
      </pc:sldChg>
      <pc:sldChg chg="delSp modSp new mod">
        <pc:chgData name="Sam Markle" userId="c3b036d3b2297226" providerId="LiveId" clId="{2E78DA9D-6374-49E8-9259-708094B722ED}" dt="2022-12-10T22:13:02.826" v="982" actId="404"/>
        <pc:sldMkLst>
          <pc:docMk/>
          <pc:sldMk cId="66252081" sldId="298"/>
        </pc:sldMkLst>
        <pc:spChg chg="mod">
          <ac:chgData name="Sam Markle" userId="c3b036d3b2297226" providerId="LiveId" clId="{2E78DA9D-6374-49E8-9259-708094B722ED}" dt="2022-12-10T22:13:02.826" v="982" actId="404"/>
          <ac:spMkLst>
            <pc:docMk/>
            <pc:sldMk cId="66252081" sldId="298"/>
            <ac:spMk id="2" creationId="{C2B73CB7-6A3F-C27F-5EC9-A3C36FF82A70}"/>
          </ac:spMkLst>
        </pc:spChg>
        <pc:spChg chg="del">
          <ac:chgData name="Sam Markle" userId="c3b036d3b2297226" providerId="LiveId" clId="{2E78DA9D-6374-49E8-9259-708094B722ED}" dt="2022-12-10T22:12:23.424" v="976" actId="478"/>
          <ac:spMkLst>
            <pc:docMk/>
            <pc:sldMk cId="66252081" sldId="298"/>
            <ac:spMk id="3" creationId="{B26F45A0-C9B2-8C55-FEBE-77CABE68CB23}"/>
          </ac:spMkLst>
        </pc:spChg>
      </pc:sldChg>
      <pc:sldChg chg="modSp add mod">
        <pc:chgData name="Sam Markle" userId="c3b036d3b2297226" providerId="LiveId" clId="{2E78DA9D-6374-49E8-9259-708094B722ED}" dt="2022-12-10T22:13:23.584" v="985" actId="403"/>
        <pc:sldMkLst>
          <pc:docMk/>
          <pc:sldMk cId="2186983206" sldId="299"/>
        </pc:sldMkLst>
        <pc:spChg chg="mod">
          <ac:chgData name="Sam Markle" userId="c3b036d3b2297226" providerId="LiveId" clId="{2E78DA9D-6374-49E8-9259-708094B722ED}" dt="2022-12-10T22:13:23.584" v="985" actId="403"/>
          <ac:spMkLst>
            <pc:docMk/>
            <pc:sldMk cId="2186983206" sldId="299"/>
            <ac:spMk id="2" creationId="{C2B73CB7-6A3F-C27F-5EC9-A3C36FF82A70}"/>
          </ac:spMkLst>
        </pc:spChg>
      </pc:sldChg>
      <pc:sldChg chg="modSp add mod">
        <pc:chgData name="Sam Markle" userId="c3b036d3b2297226" providerId="LiveId" clId="{2E78DA9D-6374-49E8-9259-708094B722ED}" dt="2022-12-10T22:13:43.175" v="991" actId="403"/>
        <pc:sldMkLst>
          <pc:docMk/>
          <pc:sldMk cId="186134358" sldId="300"/>
        </pc:sldMkLst>
        <pc:spChg chg="mod">
          <ac:chgData name="Sam Markle" userId="c3b036d3b2297226" providerId="LiveId" clId="{2E78DA9D-6374-49E8-9259-708094B722ED}" dt="2022-12-10T22:13:43.175" v="991" actId="403"/>
          <ac:spMkLst>
            <pc:docMk/>
            <pc:sldMk cId="186134358" sldId="300"/>
            <ac:spMk id="2" creationId="{C2B73CB7-6A3F-C27F-5EC9-A3C36FF82A70}"/>
          </ac:spMkLst>
        </pc:spChg>
      </pc:sldChg>
      <pc:sldChg chg="addSp delSp modSp add mod modNotesTx">
        <pc:chgData name="Sam Markle" userId="c3b036d3b2297226" providerId="LiveId" clId="{2E78DA9D-6374-49E8-9259-708094B722ED}" dt="2022-12-12T02:29:48.074" v="16219" actId="208"/>
        <pc:sldMkLst>
          <pc:docMk/>
          <pc:sldMk cId="423443562" sldId="301"/>
        </pc:sldMkLst>
        <pc:spChg chg="mod">
          <ac:chgData name="Sam Markle" userId="c3b036d3b2297226" providerId="LiveId" clId="{2E78DA9D-6374-49E8-9259-708094B722ED}" dt="2022-12-10T22:14:56.278" v="1108" actId="20577"/>
          <ac:spMkLst>
            <pc:docMk/>
            <pc:sldMk cId="423443562" sldId="301"/>
            <ac:spMk id="2" creationId="{38186512-50BE-7347-A78B-713E8C95E69F}"/>
          </ac:spMkLst>
        </pc:spChg>
        <pc:spChg chg="del">
          <ac:chgData name="Sam Markle" userId="c3b036d3b2297226" providerId="LiveId" clId="{2E78DA9D-6374-49E8-9259-708094B722ED}" dt="2022-12-12T02:23:35.425" v="15970" actId="478"/>
          <ac:spMkLst>
            <pc:docMk/>
            <pc:sldMk cId="423443562" sldId="301"/>
            <ac:spMk id="3" creationId="{F2FA0549-57EC-9945-78BD-279A513802C7}"/>
          </ac:spMkLst>
        </pc:spChg>
        <pc:spChg chg="add mod">
          <ac:chgData name="Sam Markle" userId="c3b036d3b2297226" providerId="LiveId" clId="{2E78DA9D-6374-49E8-9259-708094B722ED}" dt="2022-12-12T01:39:41.183" v="14947"/>
          <ac:spMkLst>
            <pc:docMk/>
            <pc:sldMk cId="423443562" sldId="301"/>
            <ac:spMk id="4" creationId="{B59A2C5A-D393-F209-DA2E-313973084E7C}"/>
          </ac:spMkLst>
        </pc:spChg>
        <pc:spChg chg="mod">
          <ac:chgData name="Sam Markle" userId="c3b036d3b2297226" providerId="LiveId" clId="{2E78DA9D-6374-49E8-9259-708094B722ED}" dt="2022-12-12T02:29:48.074" v="16219" actId="208"/>
          <ac:spMkLst>
            <pc:docMk/>
            <pc:sldMk cId="423443562" sldId="301"/>
            <ac:spMk id="6" creationId="{BCBE9003-6EC9-AF02-8650-3DD00E93E54A}"/>
          </ac:spMkLst>
        </pc:spChg>
        <pc:spChg chg="mod">
          <ac:chgData name="Sam Markle" userId="c3b036d3b2297226" providerId="LiveId" clId="{2E78DA9D-6374-49E8-9259-708094B722ED}" dt="2022-12-12T02:29:45.300" v="16218" actId="207"/>
          <ac:spMkLst>
            <pc:docMk/>
            <pc:sldMk cId="423443562" sldId="301"/>
            <ac:spMk id="7" creationId="{9A5071F1-3358-88FA-34C2-85BF4FC4EF5B}"/>
          </ac:spMkLst>
        </pc:spChg>
        <pc:spChg chg="add mod">
          <ac:chgData name="Sam Markle" userId="c3b036d3b2297226" providerId="LiveId" clId="{2E78DA9D-6374-49E8-9259-708094B722ED}" dt="2022-12-12T02:29:26.360" v="16215" actId="1035"/>
          <ac:spMkLst>
            <pc:docMk/>
            <pc:sldMk cId="423443562" sldId="301"/>
            <ac:spMk id="8" creationId="{8BFEBC6B-C48C-5E20-772C-D0C0370B575D}"/>
          </ac:spMkLst>
        </pc:spChg>
        <pc:spChg chg="add del mod">
          <ac:chgData name="Sam Markle" userId="c3b036d3b2297226" providerId="LiveId" clId="{2E78DA9D-6374-49E8-9259-708094B722ED}" dt="2022-12-12T02:27:04.039" v="16037" actId="21"/>
          <ac:spMkLst>
            <pc:docMk/>
            <pc:sldMk cId="423443562" sldId="301"/>
            <ac:spMk id="9" creationId="{565C47A2-DE5F-6F9D-45F4-41E937F3F89E}"/>
          </ac:spMkLst>
        </pc:spChg>
        <pc:spChg chg="add mod">
          <ac:chgData name="Sam Markle" userId="c3b036d3b2297226" providerId="LiveId" clId="{2E78DA9D-6374-49E8-9259-708094B722ED}" dt="2022-12-12T02:29:26.360" v="16215" actId="1035"/>
          <ac:spMkLst>
            <pc:docMk/>
            <pc:sldMk cId="423443562" sldId="301"/>
            <ac:spMk id="10" creationId="{FD4EF2C6-2B92-AF63-AD27-46DB285B911C}"/>
          </ac:spMkLst>
        </pc:spChg>
        <pc:spChg chg="add mod">
          <ac:chgData name="Sam Markle" userId="c3b036d3b2297226" providerId="LiveId" clId="{2E78DA9D-6374-49E8-9259-708094B722ED}" dt="2022-12-12T02:29:26.360" v="16215" actId="1035"/>
          <ac:spMkLst>
            <pc:docMk/>
            <pc:sldMk cId="423443562" sldId="301"/>
            <ac:spMk id="11" creationId="{B5DB5AA5-D645-B807-61F7-45AFB96596E4}"/>
          </ac:spMkLst>
        </pc:spChg>
        <pc:spChg chg="add mod">
          <ac:chgData name="Sam Markle" userId="c3b036d3b2297226" providerId="LiveId" clId="{2E78DA9D-6374-49E8-9259-708094B722ED}" dt="2022-12-12T02:29:26.360" v="16215" actId="1035"/>
          <ac:spMkLst>
            <pc:docMk/>
            <pc:sldMk cId="423443562" sldId="301"/>
            <ac:spMk id="12" creationId="{973EB2FE-3EB0-E9D4-056B-2ECEF90F016D}"/>
          </ac:spMkLst>
        </pc:spChg>
        <pc:spChg chg="add mod">
          <ac:chgData name="Sam Markle" userId="c3b036d3b2297226" providerId="LiveId" clId="{2E78DA9D-6374-49E8-9259-708094B722ED}" dt="2022-12-12T02:29:26.360" v="16215" actId="1035"/>
          <ac:spMkLst>
            <pc:docMk/>
            <pc:sldMk cId="423443562" sldId="301"/>
            <ac:spMk id="13" creationId="{242FD1CB-77D6-A34F-D54A-9BB097D02D76}"/>
          </ac:spMkLst>
        </pc:spChg>
        <pc:grpChg chg="add mod">
          <ac:chgData name="Sam Markle" userId="c3b036d3b2297226" providerId="LiveId" clId="{2E78DA9D-6374-49E8-9259-708094B722ED}" dt="2022-12-12T02:29:26.360" v="16215" actId="1035"/>
          <ac:grpSpMkLst>
            <pc:docMk/>
            <pc:sldMk cId="423443562" sldId="301"/>
            <ac:grpSpMk id="5" creationId="{9F25E23F-ED82-B526-57AE-663279621146}"/>
          </ac:grpSpMkLst>
        </pc:grpChg>
      </pc:sldChg>
      <pc:sldChg chg="addSp delSp modSp add mod delAnim modAnim modNotesTx">
        <pc:chgData name="Sam Markle" userId="c3b036d3b2297226" providerId="LiveId" clId="{2E78DA9D-6374-49E8-9259-708094B722ED}" dt="2023-01-02T03:33:56.534" v="27570" actId="20577"/>
        <pc:sldMkLst>
          <pc:docMk/>
          <pc:sldMk cId="2351978914" sldId="302"/>
        </pc:sldMkLst>
        <pc:spChg chg="mod">
          <ac:chgData name="Sam Markle" userId="c3b036d3b2297226" providerId="LiveId" clId="{2E78DA9D-6374-49E8-9259-708094B722ED}" dt="2022-12-10T22:14:44.332" v="1097" actId="20577"/>
          <ac:spMkLst>
            <pc:docMk/>
            <pc:sldMk cId="2351978914" sldId="302"/>
            <ac:spMk id="2" creationId="{38186512-50BE-7347-A78B-713E8C95E69F}"/>
          </ac:spMkLst>
        </pc:spChg>
        <pc:spChg chg="del">
          <ac:chgData name="Sam Markle" userId="c3b036d3b2297226" providerId="LiveId" clId="{2E78DA9D-6374-49E8-9259-708094B722ED}" dt="2022-12-12T01:38:48.448" v="14889" actId="478"/>
          <ac:spMkLst>
            <pc:docMk/>
            <pc:sldMk cId="2351978914" sldId="302"/>
            <ac:spMk id="3" creationId="{F2FA0549-57EC-9945-78BD-279A513802C7}"/>
          </ac:spMkLst>
        </pc:spChg>
        <pc:spChg chg="add del mod">
          <ac:chgData name="Sam Markle" userId="c3b036d3b2297226" providerId="LiveId" clId="{2E78DA9D-6374-49E8-9259-708094B722ED}" dt="2022-12-12T01:58:06.497" v="15657" actId="478"/>
          <ac:spMkLst>
            <pc:docMk/>
            <pc:sldMk cId="2351978914" sldId="302"/>
            <ac:spMk id="4" creationId="{25346501-2B30-B211-912D-2FDC100E8EDC}"/>
          </ac:spMkLst>
        </pc:spChg>
        <pc:spChg chg="add del mod">
          <ac:chgData name="Sam Markle" userId="c3b036d3b2297226" providerId="LiveId" clId="{2E78DA9D-6374-49E8-9259-708094B722ED}" dt="2022-12-12T01:58:02.983" v="15656" actId="478"/>
          <ac:spMkLst>
            <pc:docMk/>
            <pc:sldMk cId="2351978914" sldId="302"/>
            <ac:spMk id="5" creationId="{59043187-6622-9001-61C4-3CEC43CE040C}"/>
          </ac:spMkLst>
        </pc:spChg>
        <pc:spChg chg="add del mod">
          <ac:chgData name="Sam Markle" userId="c3b036d3b2297226" providerId="LiveId" clId="{2E78DA9D-6374-49E8-9259-708094B722ED}" dt="2022-12-12T01:58:02.983" v="15656" actId="478"/>
          <ac:spMkLst>
            <pc:docMk/>
            <pc:sldMk cId="2351978914" sldId="302"/>
            <ac:spMk id="6" creationId="{54518EE5-C92A-711F-CFD5-3848F89C6BA7}"/>
          </ac:spMkLst>
        </pc:spChg>
        <pc:spChg chg="add del mod">
          <ac:chgData name="Sam Markle" userId="c3b036d3b2297226" providerId="LiveId" clId="{2E78DA9D-6374-49E8-9259-708094B722ED}" dt="2022-12-12T01:58:02.983" v="15656" actId="478"/>
          <ac:spMkLst>
            <pc:docMk/>
            <pc:sldMk cId="2351978914" sldId="302"/>
            <ac:spMk id="7" creationId="{9AEA9455-A543-CE4B-71DF-101B20E05D07}"/>
          </ac:spMkLst>
        </pc:spChg>
        <pc:spChg chg="add del mod">
          <ac:chgData name="Sam Markle" userId="c3b036d3b2297226" providerId="LiveId" clId="{2E78DA9D-6374-49E8-9259-708094B722ED}" dt="2022-12-12T01:58:02.983" v="15656" actId="478"/>
          <ac:spMkLst>
            <pc:docMk/>
            <pc:sldMk cId="2351978914" sldId="302"/>
            <ac:spMk id="8" creationId="{C6015DEC-433A-809E-2E02-105ECAA8DF2D}"/>
          </ac:spMkLst>
        </pc:spChg>
        <pc:spChg chg="add del mod">
          <ac:chgData name="Sam Markle" userId="c3b036d3b2297226" providerId="LiveId" clId="{2E78DA9D-6374-49E8-9259-708094B722ED}" dt="2022-12-12T01:58:02.983" v="15656" actId="478"/>
          <ac:spMkLst>
            <pc:docMk/>
            <pc:sldMk cId="2351978914" sldId="302"/>
            <ac:spMk id="10" creationId="{4736A534-F4E0-C95A-C3E9-E117CB230E54}"/>
          </ac:spMkLst>
        </pc:spChg>
        <pc:spChg chg="add mod">
          <ac:chgData name="Sam Markle" userId="c3b036d3b2297226" providerId="LiveId" clId="{2E78DA9D-6374-49E8-9259-708094B722ED}" dt="2022-12-12T01:39:50.904" v="14956" actId="20577"/>
          <ac:spMkLst>
            <pc:docMk/>
            <pc:sldMk cId="2351978914" sldId="302"/>
            <ac:spMk id="11" creationId="{FEEC2A3E-31CD-1240-4AC9-BC76B719338D}"/>
          </ac:spMkLst>
        </pc:spChg>
        <pc:spChg chg="add mod">
          <ac:chgData name="Sam Markle" userId="c3b036d3b2297226" providerId="LiveId" clId="{2E78DA9D-6374-49E8-9259-708094B722ED}" dt="2022-12-12T02:20:17.937" v="15732" actId="27636"/>
          <ac:spMkLst>
            <pc:docMk/>
            <pc:sldMk cId="2351978914" sldId="302"/>
            <ac:spMk id="12" creationId="{5F7AF4B5-7830-ADCE-70F6-B9A227A68CC4}"/>
          </ac:spMkLst>
        </pc:spChg>
        <pc:spChg chg="add mod">
          <ac:chgData name="Sam Markle" userId="c3b036d3b2297226" providerId="LiveId" clId="{2E78DA9D-6374-49E8-9259-708094B722ED}" dt="2022-12-12T02:20:56.315" v="15758" actId="20577"/>
          <ac:spMkLst>
            <pc:docMk/>
            <pc:sldMk cId="2351978914" sldId="302"/>
            <ac:spMk id="13" creationId="{9EDA4D89-2CD2-3A42-20FB-C5920DD3C61A}"/>
          </ac:spMkLst>
        </pc:spChg>
        <pc:spChg chg="add mod">
          <ac:chgData name="Sam Markle" userId="c3b036d3b2297226" providerId="LiveId" clId="{2E78DA9D-6374-49E8-9259-708094B722ED}" dt="2022-12-12T01:58:06.861" v="15658"/>
          <ac:spMkLst>
            <pc:docMk/>
            <pc:sldMk cId="2351978914" sldId="302"/>
            <ac:spMk id="14" creationId="{453FD463-A733-01EF-761E-5C461F2E25C9}"/>
          </ac:spMkLst>
        </pc:spChg>
        <pc:spChg chg="add mod">
          <ac:chgData name="Sam Markle" userId="c3b036d3b2297226" providerId="LiveId" clId="{2E78DA9D-6374-49E8-9259-708094B722ED}" dt="2022-12-12T01:58:06.861" v="15658"/>
          <ac:spMkLst>
            <pc:docMk/>
            <pc:sldMk cId="2351978914" sldId="302"/>
            <ac:spMk id="15" creationId="{F0B31F82-8E4B-4137-B437-8C0371A34A8B}"/>
          </ac:spMkLst>
        </pc:spChg>
        <pc:spChg chg="add mod">
          <ac:chgData name="Sam Markle" userId="c3b036d3b2297226" providerId="LiveId" clId="{2E78DA9D-6374-49E8-9259-708094B722ED}" dt="2022-12-12T01:58:06.861" v="15658"/>
          <ac:spMkLst>
            <pc:docMk/>
            <pc:sldMk cId="2351978914" sldId="302"/>
            <ac:spMk id="16" creationId="{C109CE00-4C3E-3D5E-5053-BAADA3730A5D}"/>
          </ac:spMkLst>
        </pc:spChg>
        <pc:spChg chg="add mod">
          <ac:chgData name="Sam Markle" userId="c3b036d3b2297226" providerId="LiveId" clId="{2E78DA9D-6374-49E8-9259-708094B722ED}" dt="2022-12-12T01:58:06.861" v="15658"/>
          <ac:spMkLst>
            <pc:docMk/>
            <pc:sldMk cId="2351978914" sldId="302"/>
            <ac:spMk id="18" creationId="{4BA811C1-F5F6-709D-FAEC-E356FE8A133C}"/>
          </ac:spMkLst>
        </pc:spChg>
        <pc:spChg chg="add mod">
          <ac:chgData name="Sam Markle" userId="c3b036d3b2297226" providerId="LiveId" clId="{2E78DA9D-6374-49E8-9259-708094B722ED}" dt="2022-12-12T01:58:06.861" v="15658"/>
          <ac:spMkLst>
            <pc:docMk/>
            <pc:sldMk cId="2351978914" sldId="302"/>
            <ac:spMk id="19" creationId="{18619F5C-98E5-4379-CC5B-82780149E5E3}"/>
          </ac:spMkLst>
        </pc:spChg>
        <pc:spChg chg="add del mod">
          <ac:chgData name="Sam Markle" userId="c3b036d3b2297226" providerId="LiveId" clId="{2E78DA9D-6374-49E8-9259-708094B722ED}" dt="2022-12-12T02:20:34.090" v="15734" actId="21"/>
          <ac:spMkLst>
            <pc:docMk/>
            <pc:sldMk cId="2351978914" sldId="302"/>
            <ac:spMk id="20" creationId="{F4702D31-71C6-A115-E1DF-B0B6C279FE70}"/>
          </ac:spMkLst>
        </pc:spChg>
        <pc:spChg chg="add mod">
          <ac:chgData name="Sam Markle" userId="c3b036d3b2297226" providerId="LiveId" clId="{2E78DA9D-6374-49E8-9259-708094B722ED}" dt="2023-01-02T03:33:56.534" v="27570" actId="20577"/>
          <ac:spMkLst>
            <pc:docMk/>
            <pc:sldMk cId="2351978914" sldId="302"/>
            <ac:spMk id="24" creationId="{DEC91888-B2AE-D0E6-4698-FE938F089DBB}"/>
          </ac:spMkLst>
        </pc:spChg>
        <pc:picChg chg="add del mod">
          <ac:chgData name="Sam Markle" userId="c3b036d3b2297226" providerId="LiveId" clId="{2E78DA9D-6374-49E8-9259-708094B722ED}" dt="2022-12-12T01:58:02.983" v="15656" actId="478"/>
          <ac:picMkLst>
            <pc:docMk/>
            <pc:sldMk cId="2351978914" sldId="302"/>
            <ac:picMk id="9" creationId="{A0CF08C5-623D-DFB3-3A77-4B8AF5C6F8B0}"/>
          </ac:picMkLst>
        </pc:picChg>
        <pc:picChg chg="add del mod">
          <ac:chgData name="Sam Markle" userId="c3b036d3b2297226" providerId="LiveId" clId="{2E78DA9D-6374-49E8-9259-708094B722ED}" dt="2022-12-12T01:58:15.931" v="15659" actId="478"/>
          <ac:picMkLst>
            <pc:docMk/>
            <pc:sldMk cId="2351978914" sldId="302"/>
            <ac:picMk id="17" creationId="{4F207F85-C11B-C147-525F-7E355C6131F9}"/>
          </ac:picMkLst>
        </pc:picChg>
        <pc:picChg chg="add del mod">
          <ac:chgData name="Sam Markle" userId="c3b036d3b2297226" providerId="LiveId" clId="{2E78DA9D-6374-49E8-9259-708094B722ED}" dt="2022-12-12T02:19:36.867" v="15720" actId="478"/>
          <ac:picMkLst>
            <pc:docMk/>
            <pc:sldMk cId="2351978914" sldId="302"/>
            <ac:picMk id="21" creationId="{2FBA13DF-0832-5D5F-C870-CBEA9BCA3AD7}"/>
          </ac:picMkLst>
        </pc:picChg>
        <pc:picChg chg="add mod">
          <ac:chgData name="Sam Markle" userId="c3b036d3b2297226" providerId="LiveId" clId="{2E78DA9D-6374-49E8-9259-708094B722ED}" dt="2022-12-12T02:20:09.567" v="15730" actId="1076"/>
          <ac:picMkLst>
            <pc:docMk/>
            <pc:sldMk cId="2351978914" sldId="302"/>
            <ac:picMk id="23" creationId="{3758CBAB-EC7E-0A2F-9078-97789398603F}"/>
          </ac:picMkLst>
        </pc:picChg>
      </pc:sldChg>
      <pc:sldChg chg="addSp delSp modSp add mod modNotesTx">
        <pc:chgData name="Sam Markle" userId="c3b036d3b2297226" providerId="LiveId" clId="{2E78DA9D-6374-49E8-9259-708094B722ED}" dt="2023-01-02T01:00:16.852" v="25855" actId="1035"/>
        <pc:sldMkLst>
          <pc:docMk/>
          <pc:sldMk cId="4246676059" sldId="303"/>
        </pc:sldMkLst>
        <pc:spChg chg="mod">
          <ac:chgData name="Sam Markle" userId="c3b036d3b2297226" providerId="LiveId" clId="{2E78DA9D-6374-49E8-9259-708094B722ED}" dt="2022-12-10T22:15:00.777" v="1118" actId="20577"/>
          <ac:spMkLst>
            <pc:docMk/>
            <pc:sldMk cId="4246676059" sldId="303"/>
            <ac:spMk id="2" creationId="{38186512-50BE-7347-A78B-713E8C95E69F}"/>
          </ac:spMkLst>
        </pc:spChg>
        <pc:spChg chg="add del mod">
          <ac:chgData name="Sam Markle" userId="c3b036d3b2297226" providerId="LiveId" clId="{2E78DA9D-6374-49E8-9259-708094B722ED}" dt="2022-12-12T02:34:32.160" v="16438" actId="478"/>
          <ac:spMkLst>
            <pc:docMk/>
            <pc:sldMk cId="4246676059" sldId="303"/>
            <ac:spMk id="3" creationId="{F2FA0549-57EC-9945-78BD-279A513802C7}"/>
          </ac:spMkLst>
        </pc:spChg>
        <pc:spChg chg="add mod">
          <ac:chgData name="Sam Markle" userId="c3b036d3b2297226" providerId="LiveId" clId="{2E78DA9D-6374-49E8-9259-708094B722ED}" dt="2022-12-12T01:39:54.500" v="14957"/>
          <ac:spMkLst>
            <pc:docMk/>
            <pc:sldMk cId="4246676059" sldId="303"/>
            <ac:spMk id="4" creationId="{777EF9D5-4C84-C852-59AC-F09E891B4E34}"/>
          </ac:spMkLst>
        </pc:spChg>
        <pc:spChg chg="mod">
          <ac:chgData name="Sam Markle" userId="c3b036d3b2297226" providerId="LiveId" clId="{2E78DA9D-6374-49E8-9259-708094B722ED}" dt="2023-01-02T01:00:09.741" v="25852" actId="3064"/>
          <ac:spMkLst>
            <pc:docMk/>
            <pc:sldMk cId="4246676059" sldId="303"/>
            <ac:spMk id="6" creationId="{47DFFE7D-0382-1D9D-BEF3-990B6A4FBB65}"/>
          </ac:spMkLst>
        </pc:spChg>
        <pc:spChg chg="mod">
          <ac:chgData name="Sam Markle" userId="c3b036d3b2297226" providerId="LiveId" clId="{2E78DA9D-6374-49E8-9259-708094B722ED}" dt="2022-12-12T02:32:14.901" v="16224"/>
          <ac:spMkLst>
            <pc:docMk/>
            <pc:sldMk cId="4246676059" sldId="303"/>
            <ac:spMk id="7" creationId="{EF4C69B0-8DE1-DE8F-A64B-183F4C8D7A89}"/>
          </ac:spMkLst>
        </pc:spChg>
        <pc:spChg chg="add mod">
          <ac:chgData name="Sam Markle" userId="c3b036d3b2297226" providerId="LiveId" clId="{2E78DA9D-6374-49E8-9259-708094B722ED}" dt="2023-01-02T01:00:16.852" v="25855" actId="1035"/>
          <ac:spMkLst>
            <pc:docMk/>
            <pc:sldMk cId="4246676059" sldId="303"/>
            <ac:spMk id="8" creationId="{40630893-7774-3A6D-FB37-19B6DD9DE710}"/>
          </ac:spMkLst>
        </pc:spChg>
        <pc:spChg chg="add mod">
          <ac:chgData name="Sam Markle" userId="c3b036d3b2297226" providerId="LiveId" clId="{2E78DA9D-6374-49E8-9259-708094B722ED}" dt="2023-01-02T01:00:16.852" v="25855" actId="1035"/>
          <ac:spMkLst>
            <pc:docMk/>
            <pc:sldMk cId="4246676059" sldId="303"/>
            <ac:spMk id="9" creationId="{EF499AB0-E059-FE2E-1B87-FC909233A72F}"/>
          </ac:spMkLst>
        </pc:spChg>
        <pc:spChg chg="add del mod">
          <ac:chgData name="Sam Markle" userId="c3b036d3b2297226" providerId="LiveId" clId="{2E78DA9D-6374-49E8-9259-708094B722ED}" dt="2022-12-12T02:33:14.927" v="16289" actId="478"/>
          <ac:spMkLst>
            <pc:docMk/>
            <pc:sldMk cId="4246676059" sldId="303"/>
            <ac:spMk id="10" creationId="{E21C6EEA-C099-DA89-EE65-3960F5DE7871}"/>
          </ac:spMkLst>
        </pc:spChg>
        <pc:spChg chg="add mod">
          <ac:chgData name="Sam Markle" userId="c3b036d3b2297226" providerId="LiveId" clId="{2E78DA9D-6374-49E8-9259-708094B722ED}" dt="2023-01-02T01:00:16.852" v="25855" actId="1035"/>
          <ac:spMkLst>
            <pc:docMk/>
            <pc:sldMk cId="4246676059" sldId="303"/>
            <ac:spMk id="11" creationId="{68DAA1C5-8D24-3B1D-76AE-AA42B5DCE597}"/>
          </ac:spMkLst>
        </pc:spChg>
        <pc:spChg chg="add mod">
          <ac:chgData name="Sam Markle" userId="c3b036d3b2297226" providerId="LiveId" clId="{2E78DA9D-6374-49E8-9259-708094B722ED}" dt="2022-12-12T02:35:41.149" v="16522" actId="20577"/>
          <ac:spMkLst>
            <pc:docMk/>
            <pc:sldMk cId="4246676059" sldId="303"/>
            <ac:spMk id="12" creationId="{5A5EA6AA-DCD4-AAC5-2109-F0B330865484}"/>
          </ac:spMkLst>
        </pc:spChg>
        <pc:grpChg chg="add mod">
          <ac:chgData name="Sam Markle" userId="c3b036d3b2297226" providerId="LiveId" clId="{2E78DA9D-6374-49E8-9259-708094B722ED}" dt="2022-12-12T02:35:22.759" v="16443" actId="1076"/>
          <ac:grpSpMkLst>
            <pc:docMk/>
            <pc:sldMk cId="4246676059" sldId="303"/>
            <ac:grpSpMk id="5" creationId="{640EEB6C-E5B7-2AFD-66A1-1528AE90EB23}"/>
          </ac:grpSpMkLst>
        </pc:grpChg>
      </pc:sldChg>
      <pc:sldChg chg="addSp delSp modSp add mod delAnim modAnim modNotesTx">
        <pc:chgData name="Sam Markle" userId="c3b036d3b2297226" providerId="LiveId" clId="{2E78DA9D-6374-49E8-9259-708094B722ED}" dt="2023-01-01T05:24:41.397" v="25609" actId="1076"/>
        <pc:sldMkLst>
          <pc:docMk/>
          <pc:sldMk cId="1400849477" sldId="304"/>
        </pc:sldMkLst>
        <pc:spChg chg="mod">
          <ac:chgData name="Sam Markle" userId="c3b036d3b2297226" providerId="LiveId" clId="{2E78DA9D-6374-49E8-9259-708094B722ED}" dt="2022-12-10T22:15:18.173" v="1150" actId="20577"/>
          <ac:spMkLst>
            <pc:docMk/>
            <pc:sldMk cId="1400849477" sldId="304"/>
            <ac:spMk id="2" creationId="{6D981A18-929C-D356-3072-3D267F889053}"/>
          </ac:spMkLst>
        </pc:spChg>
        <pc:spChg chg="del">
          <ac:chgData name="Sam Markle" userId="c3b036d3b2297226" providerId="LiveId" clId="{2E78DA9D-6374-49E8-9259-708094B722ED}" dt="2022-12-12T02:27:12.660" v="16039" actId="478"/>
          <ac:spMkLst>
            <pc:docMk/>
            <pc:sldMk cId="1400849477" sldId="304"/>
            <ac:spMk id="3" creationId="{7A4F6A67-990C-AFB7-3C72-8905623588B8}"/>
          </ac:spMkLst>
        </pc:spChg>
        <pc:spChg chg="add mod">
          <ac:chgData name="Sam Markle" userId="c3b036d3b2297226" providerId="LiveId" clId="{2E78DA9D-6374-49E8-9259-708094B722ED}" dt="2022-12-12T01:40:11.302" v="14961"/>
          <ac:spMkLst>
            <pc:docMk/>
            <pc:sldMk cId="1400849477" sldId="304"/>
            <ac:spMk id="4" creationId="{57ED093A-413B-DA11-C09B-3E7460BCD19B}"/>
          </ac:spMkLst>
        </pc:spChg>
        <pc:spChg chg="add mod">
          <ac:chgData name="Sam Markle" userId="c3b036d3b2297226" providerId="LiveId" clId="{2E78DA9D-6374-49E8-9259-708094B722ED}" dt="2023-01-01T05:24:41.397" v="25609" actId="1076"/>
          <ac:spMkLst>
            <pc:docMk/>
            <pc:sldMk cId="1400849477" sldId="304"/>
            <ac:spMk id="5" creationId="{276F2107-5C9A-D03A-CBE8-DF906EAD00C8}"/>
          </ac:spMkLst>
        </pc:spChg>
        <pc:spChg chg="mod">
          <ac:chgData name="Sam Markle" userId="c3b036d3b2297226" providerId="LiveId" clId="{2E78DA9D-6374-49E8-9259-708094B722ED}" dt="2022-12-12T02:42:51.935" v="16894"/>
          <ac:spMkLst>
            <pc:docMk/>
            <pc:sldMk cId="1400849477" sldId="304"/>
            <ac:spMk id="7" creationId="{7A9094DE-3D5D-1DCD-B70A-98960BD1E74A}"/>
          </ac:spMkLst>
        </pc:spChg>
        <pc:spChg chg="mod">
          <ac:chgData name="Sam Markle" userId="c3b036d3b2297226" providerId="LiveId" clId="{2E78DA9D-6374-49E8-9259-708094B722ED}" dt="2022-12-12T02:42:51.935" v="16894"/>
          <ac:spMkLst>
            <pc:docMk/>
            <pc:sldMk cId="1400849477" sldId="304"/>
            <ac:spMk id="8" creationId="{BA97E0C5-7813-20A7-5855-50C8D8C46086}"/>
          </ac:spMkLst>
        </pc:spChg>
        <pc:spChg chg="add del mod">
          <ac:chgData name="Sam Markle" userId="c3b036d3b2297226" providerId="LiveId" clId="{2E78DA9D-6374-49E8-9259-708094B722ED}" dt="2022-12-12T02:42:57.009" v="16895" actId="478"/>
          <ac:spMkLst>
            <pc:docMk/>
            <pc:sldMk cId="1400849477" sldId="304"/>
            <ac:spMk id="9" creationId="{CB7FB92F-AF28-0B6D-D1D9-B1EF63809FBD}"/>
          </ac:spMkLst>
        </pc:spChg>
        <pc:spChg chg="add del mod">
          <ac:chgData name="Sam Markle" userId="c3b036d3b2297226" providerId="LiveId" clId="{2E78DA9D-6374-49E8-9259-708094B722ED}" dt="2022-12-12T02:42:57.009" v="16895" actId="478"/>
          <ac:spMkLst>
            <pc:docMk/>
            <pc:sldMk cId="1400849477" sldId="304"/>
            <ac:spMk id="10" creationId="{2326C3CC-3174-4D80-BC96-4EC981E20986}"/>
          </ac:spMkLst>
        </pc:spChg>
        <pc:spChg chg="add mod">
          <ac:chgData name="Sam Markle" userId="c3b036d3b2297226" providerId="LiveId" clId="{2E78DA9D-6374-49E8-9259-708094B722ED}" dt="2023-01-01T05:23:02.320" v="25590" actId="1076"/>
          <ac:spMkLst>
            <pc:docMk/>
            <pc:sldMk cId="1400849477" sldId="304"/>
            <ac:spMk id="12" creationId="{863B12C1-B696-B781-A565-A2752F8F42B4}"/>
          </ac:spMkLst>
        </pc:spChg>
        <pc:spChg chg="add mod">
          <ac:chgData name="Sam Markle" userId="c3b036d3b2297226" providerId="LiveId" clId="{2E78DA9D-6374-49E8-9259-708094B722ED}" dt="2023-01-01T05:24:31.489" v="25608" actId="14100"/>
          <ac:spMkLst>
            <pc:docMk/>
            <pc:sldMk cId="1400849477" sldId="304"/>
            <ac:spMk id="13" creationId="{33C493FF-9617-32E7-C223-782A56AC1475}"/>
          </ac:spMkLst>
        </pc:spChg>
        <pc:spChg chg="add mod">
          <ac:chgData name="Sam Markle" userId="c3b036d3b2297226" providerId="LiveId" clId="{2E78DA9D-6374-49E8-9259-708094B722ED}" dt="2023-01-01T05:23:48.868" v="25599" actId="14100"/>
          <ac:spMkLst>
            <pc:docMk/>
            <pc:sldMk cId="1400849477" sldId="304"/>
            <ac:spMk id="14" creationId="{E48AE858-8CBF-5804-E949-E38CE885C254}"/>
          </ac:spMkLst>
        </pc:spChg>
        <pc:spChg chg="add del mod">
          <ac:chgData name="Sam Markle" userId="c3b036d3b2297226" providerId="LiveId" clId="{2E78DA9D-6374-49E8-9259-708094B722ED}" dt="2023-01-01T05:21:38.783" v="25576" actId="21"/>
          <ac:spMkLst>
            <pc:docMk/>
            <pc:sldMk cId="1400849477" sldId="304"/>
            <ac:spMk id="15" creationId="{1E7CB34B-964D-7500-8957-1503BA2855AA}"/>
          </ac:spMkLst>
        </pc:spChg>
        <pc:grpChg chg="add del mod">
          <ac:chgData name="Sam Markle" userId="c3b036d3b2297226" providerId="LiveId" clId="{2E78DA9D-6374-49E8-9259-708094B722ED}" dt="2022-12-12T02:42:57.009" v="16895" actId="478"/>
          <ac:grpSpMkLst>
            <pc:docMk/>
            <pc:sldMk cId="1400849477" sldId="304"/>
            <ac:grpSpMk id="6" creationId="{2FF2C51B-9899-C424-F59A-DCAA73A09E75}"/>
          </ac:grpSpMkLst>
        </pc:grpChg>
        <pc:picChg chg="add del mod ord">
          <ac:chgData name="Sam Markle" userId="c3b036d3b2297226" providerId="LiveId" clId="{2E78DA9D-6374-49E8-9259-708094B722ED}" dt="2023-01-01T05:23:32.176" v="25595" actId="171"/>
          <ac:picMkLst>
            <pc:docMk/>
            <pc:sldMk cId="1400849477" sldId="304"/>
            <ac:picMk id="3" creationId="{33A7072F-BC02-D402-EA84-FFDAA9AA7C7B}"/>
          </ac:picMkLst>
        </pc:picChg>
        <pc:picChg chg="add del mod modCrop">
          <ac:chgData name="Sam Markle" userId="c3b036d3b2297226" providerId="LiveId" clId="{2E78DA9D-6374-49E8-9259-708094B722ED}" dt="2023-01-01T05:22:26.713" v="25582" actId="21"/>
          <ac:picMkLst>
            <pc:docMk/>
            <pc:sldMk cId="1400849477" sldId="304"/>
            <ac:picMk id="11" creationId="{5029B72A-848E-FD46-100B-1742C09630BC}"/>
          </ac:picMkLst>
        </pc:picChg>
      </pc:sldChg>
      <pc:sldChg chg="new del ord">
        <pc:chgData name="Sam Markle" userId="c3b036d3b2297226" providerId="LiveId" clId="{2E78DA9D-6374-49E8-9259-708094B722ED}" dt="2022-12-10T22:15:38.690" v="1165" actId="47"/>
        <pc:sldMkLst>
          <pc:docMk/>
          <pc:sldMk cId="1025207620" sldId="305"/>
        </pc:sldMkLst>
      </pc:sldChg>
      <pc:sldChg chg="modSp add mod">
        <pc:chgData name="Sam Markle" userId="c3b036d3b2297226" providerId="LiveId" clId="{2E78DA9D-6374-49E8-9259-708094B722ED}" dt="2022-12-10T22:15:57.618" v="1222" actId="20577"/>
        <pc:sldMkLst>
          <pc:docMk/>
          <pc:sldMk cId="3669856612" sldId="305"/>
        </pc:sldMkLst>
        <pc:spChg chg="mod">
          <ac:chgData name="Sam Markle" userId="c3b036d3b2297226" providerId="LiveId" clId="{2E78DA9D-6374-49E8-9259-708094B722ED}" dt="2022-12-10T22:15:57.618" v="1222" actId="20577"/>
          <ac:spMkLst>
            <pc:docMk/>
            <pc:sldMk cId="3669856612" sldId="305"/>
            <ac:spMk id="2" creationId="{C2B73CB7-6A3F-C27F-5EC9-A3C36FF82A70}"/>
          </ac:spMkLst>
        </pc:spChg>
      </pc:sldChg>
      <pc:sldChg chg="addSp delSp modSp new mod delAnim modAnim">
        <pc:chgData name="Sam Markle" userId="c3b036d3b2297226" providerId="LiveId" clId="{2E78DA9D-6374-49E8-9259-708094B722ED}" dt="2023-01-02T03:34:16.720" v="27575"/>
        <pc:sldMkLst>
          <pc:docMk/>
          <pc:sldMk cId="305189650" sldId="306"/>
        </pc:sldMkLst>
        <pc:spChg chg="mod">
          <ac:chgData name="Sam Markle" userId="c3b036d3b2297226" providerId="LiveId" clId="{2E78DA9D-6374-49E8-9259-708094B722ED}" dt="2022-12-10T22:16:45.578" v="1317" actId="20577"/>
          <ac:spMkLst>
            <pc:docMk/>
            <pc:sldMk cId="305189650" sldId="306"/>
            <ac:spMk id="2" creationId="{CE055029-A7A3-E59C-8171-045B47C3A3C2}"/>
          </ac:spMkLst>
        </pc:spChg>
        <pc:spChg chg="del">
          <ac:chgData name="Sam Markle" userId="c3b036d3b2297226" providerId="LiveId" clId="{2E78DA9D-6374-49E8-9259-708094B722ED}" dt="2022-12-12T03:00:45.040" v="18076" actId="478"/>
          <ac:spMkLst>
            <pc:docMk/>
            <pc:sldMk cId="305189650" sldId="306"/>
            <ac:spMk id="3" creationId="{D7CDB6BB-1E28-804B-2ACD-C68452E43B68}"/>
          </ac:spMkLst>
        </pc:spChg>
        <pc:spChg chg="add mod">
          <ac:chgData name="Sam Markle" userId="c3b036d3b2297226" providerId="LiveId" clId="{2E78DA9D-6374-49E8-9259-708094B722ED}" dt="2022-12-12T01:42:07.547" v="15046"/>
          <ac:spMkLst>
            <pc:docMk/>
            <pc:sldMk cId="305189650" sldId="306"/>
            <ac:spMk id="4" creationId="{EBB2541C-BD0B-27CD-BA0E-BADAAA0D235A}"/>
          </ac:spMkLst>
        </pc:spChg>
        <pc:spChg chg="add mod">
          <ac:chgData name="Sam Markle" userId="c3b036d3b2297226" providerId="LiveId" clId="{2E78DA9D-6374-49E8-9259-708094B722ED}" dt="2022-12-12T01:42:46.981" v="15100" actId="20577"/>
          <ac:spMkLst>
            <pc:docMk/>
            <pc:sldMk cId="305189650" sldId="306"/>
            <ac:spMk id="5" creationId="{32C71A13-4901-8B19-6748-5EFA33462FC8}"/>
          </ac:spMkLst>
        </pc:spChg>
        <pc:spChg chg="add mod">
          <ac:chgData name="Sam Markle" userId="c3b036d3b2297226" providerId="LiveId" clId="{2E78DA9D-6374-49E8-9259-708094B722ED}" dt="2022-12-12T01:42:30.553" v="15054" actId="1076"/>
          <ac:spMkLst>
            <pc:docMk/>
            <pc:sldMk cId="305189650" sldId="306"/>
            <ac:spMk id="6" creationId="{D77D15B9-1CA2-BAC1-C0D6-0DD5525505F0}"/>
          </ac:spMkLst>
        </pc:spChg>
        <pc:spChg chg="mod">
          <ac:chgData name="Sam Markle" userId="c3b036d3b2297226" providerId="LiveId" clId="{2E78DA9D-6374-49E8-9259-708094B722ED}" dt="2023-01-02T03:34:16.720" v="27575"/>
          <ac:spMkLst>
            <pc:docMk/>
            <pc:sldMk cId="305189650" sldId="306"/>
            <ac:spMk id="7" creationId="{8F8D004C-201E-A172-C2F5-45906A4050E8}"/>
          </ac:spMkLst>
        </pc:spChg>
        <pc:spChg chg="add mod">
          <ac:chgData name="Sam Markle" userId="c3b036d3b2297226" providerId="LiveId" clId="{2E78DA9D-6374-49E8-9259-708094B722ED}" dt="2022-12-12T03:05:27.857" v="18158" actId="208"/>
          <ac:spMkLst>
            <pc:docMk/>
            <pc:sldMk cId="305189650" sldId="306"/>
            <ac:spMk id="8" creationId="{47882DA5-FD66-244E-BE47-D911091314A5}"/>
          </ac:spMkLst>
        </pc:spChg>
        <pc:spChg chg="add mod">
          <ac:chgData name="Sam Markle" userId="c3b036d3b2297226" providerId="LiveId" clId="{2E78DA9D-6374-49E8-9259-708094B722ED}" dt="2022-12-12T03:05:27.857" v="18158" actId="208"/>
          <ac:spMkLst>
            <pc:docMk/>
            <pc:sldMk cId="305189650" sldId="306"/>
            <ac:spMk id="9" creationId="{758E63AE-768B-CE10-CF03-F85706C5BE7F}"/>
          </ac:spMkLst>
        </pc:spChg>
        <pc:spChg chg="add mod">
          <ac:chgData name="Sam Markle" userId="c3b036d3b2297226" providerId="LiveId" clId="{2E78DA9D-6374-49E8-9259-708094B722ED}" dt="2022-12-12T03:05:27.857" v="18158" actId="208"/>
          <ac:spMkLst>
            <pc:docMk/>
            <pc:sldMk cId="305189650" sldId="306"/>
            <ac:spMk id="10" creationId="{61800777-F618-50E1-53A7-330233E9FB2D}"/>
          </ac:spMkLst>
        </pc:spChg>
        <pc:spChg chg="mod topLvl">
          <ac:chgData name="Sam Markle" userId="c3b036d3b2297226" providerId="LiveId" clId="{2E78DA9D-6374-49E8-9259-708094B722ED}" dt="2022-12-12T03:10:02.698" v="18231" actId="165"/>
          <ac:spMkLst>
            <pc:docMk/>
            <pc:sldMk cId="305189650" sldId="306"/>
            <ac:spMk id="12" creationId="{9C21F1AF-216E-D212-8BDA-D7E712219DD1}"/>
          </ac:spMkLst>
        </pc:spChg>
        <pc:spChg chg="mod topLvl">
          <ac:chgData name="Sam Markle" userId="c3b036d3b2297226" providerId="LiveId" clId="{2E78DA9D-6374-49E8-9259-708094B722ED}" dt="2023-01-02T03:34:09.594" v="27572" actId="20577"/>
          <ac:spMkLst>
            <pc:docMk/>
            <pc:sldMk cId="305189650" sldId="306"/>
            <ac:spMk id="13" creationId="{5ECD8D9F-0BAF-96A2-87DE-9952EDCF3CA5}"/>
          </ac:spMkLst>
        </pc:spChg>
        <pc:spChg chg="del mod">
          <ac:chgData name="Sam Markle" userId="c3b036d3b2297226" providerId="LiveId" clId="{2E78DA9D-6374-49E8-9259-708094B722ED}" dt="2022-12-12T03:04:28.760" v="18140" actId="478"/>
          <ac:spMkLst>
            <pc:docMk/>
            <pc:sldMk cId="305189650" sldId="306"/>
            <ac:spMk id="14" creationId="{76DF4732-0D8C-E794-A7BF-8A652825F14E}"/>
          </ac:spMkLst>
        </pc:spChg>
        <pc:spChg chg="mod topLvl">
          <ac:chgData name="Sam Markle" userId="c3b036d3b2297226" providerId="LiveId" clId="{2E78DA9D-6374-49E8-9259-708094B722ED}" dt="2023-01-02T03:34:11.474" v="27573" actId="20577"/>
          <ac:spMkLst>
            <pc:docMk/>
            <pc:sldMk cId="305189650" sldId="306"/>
            <ac:spMk id="15" creationId="{71E2BC80-7299-3CBB-C441-D2B119470B06}"/>
          </ac:spMkLst>
        </pc:spChg>
        <pc:spChg chg="del mod">
          <ac:chgData name="Sam Markle" userId="c3b036d3b2297226" providerId="LiveId" clId="{2E78DA9D-6374-49E8-9259-708094B722ED}" dt="2022-12-12T03:04:32.575" v="18143" actId="478"/>
          <ac:spMkLst>
            <pc:docMk/>
            <pc:sldMk cId="305189650" sldId="306"/>
            <ac:spMk id="16" creationId="{6263C9D6-5B68-22BE-3608-A84BBDBE09EA}"/>
          </ac:spMkLst>
        </pc:spChg>
        <pc:spChg chg="mod topLvl">
          <ac:chgData name="Sam Markle" userId="c3b036d3b2297226" providerId="LiveId" clId="{2E78DA9D-6374-49E8-9259-708094B722ED}" dt="2023-01-02T03:34:13.646" v="27574" actId="20577"/>
          <ac:spMkLst>
            <pc:docMk/>
            <pc:sldMk cId="305189650" sldId="306"/>
            <ac:spMk id="17" creationId="{2EDA6F7A-C61F-26BE-AE65-F2879334AE0A}"/>
          </ac:spMkLst>
        </pc:spChg>
        <pc:spChg chg="del mod">
          <ac:chgData name="Sam Markle" userId="c3b036d3b2297226" providerId="LiveId" clId="{2E78DA9D-6374-49E8-9259-708094B722ED}" dt="2022-12-12T03:04:34.241" v="18144" actId="478"/>
          <ac:spMkLst>
            <pc:docMk/>
            <pc:sldMk cId="305189650" sldId="306"/>
            <ac:spMk id="18" creationId="{21DAFBB0-802B-DE31-5307-5F112A03CF05}"/>
          </ac:spMkLst>
        </pc:spChg>
        <pc:spChg chg="add mod">
          <ac:chgData name="Sam Markle" userId="c3b036d3b2297226" providerId="LiveId" clId="{2E78DA9D-6374-49E8-9259-708094B722ED}" dt="2022-12-12T03:09:32.667" v="18225" actId="164"/>
          <ac:spMkLst>
            <pc:docMk/>
            <pc:sldMk cId="305189650" sldId="306"/>
            <ac:spMk id="19" creationId="{180EF057-C191-F416-63C9-4A3C2983C75B}"/>
          </ac:spMkLst>
        </pc:spChg>
        <pc:spChg chg="mod">
          <ac:chgData name="Sam Markle" userId="c3b036d3b2297226" providerId="LiveId" clId="{2E78DA9D-6374-49E8-9259-708094B722ED}" dt="2022-12-12T03:10:33.193" v="18243"/>
          <ac:spMkLst>
            <pc:docMk/>
            <pc:sldMk cId="305189650" sldId="306"/>
            <ac:spMk id="23" creationId="{6EB95A53-4B6F-F466-2E20-976E6513977A}"/>
          </ac:spMkLst>
        </pc:spChg>
        <pc:grpChg chg="add mod">
          <ac:chgData name="Sam Markle" userId="c3b036d3b2297226" providerId="LiveId" clId="{2E78DA9D-6374-49E8-9259-708094B722ED}" dt="2023-01-02T03:34:16.720" v="27575"/>
          <ac:grpSpMkLst>
            <pc:docMk/>
            <pc:sldMk cId="305189650" sldId="306"/>
            <ac:grpSpMk id="3" creationId="{58416E47-DFD5-3AE4-FA93-6C2888098C97}"/>
          </ac:grpSpMkLst>
        </pc:grpChg>
        <pc:grpChg chg="add del mod">
          <ac:chgData name="Sam Markle" userId="c3b036d3b2297226" providerId="LiveId" clId="{2E78DA9D-6374-49E8-9259-708094B722ED}" dt="2022-12-12T03:10:02.698" v="18231" actId="165"/>
          <ac:grpSpMkLst>
            <pc:docMk/>
            <pc:sldMk cId="305189650" sldId="306"/>
            <ac:grpSpMk id="11" creationId="{3C8A6FDD-7575-7313-D1EC-2E35793331E9}"/>
          </ac:grpSpMkLst>
        </pc:grpChg>
        <pc:grpChg chg="add del mod">
          <ac:chgData name="Sam Markle" userId="c3b036d3b2297226" providerId="LiveId" clId="{2E78DA9D-6374-49E8-9259-708094B722ED}" dt="2022-12-12T03:09:45.248" v="18228" actId="21"/>
          <ac:grpSpMkLst>
            <pc:docMk/>
            <pc:sldMk cId="305189650" sldId="306"/>
            <ac:grpSpMk id="21" creationId="{8F97D725-E6E3-BD6A-6743-32A46FEE693B}"/>
          </ac:grpSpMkLst>
        </pc:grpChg>
        <pc:grpChg chg="add del mod">
          <ac:chgData name="Sam Markle" userId="c3b036d3b2297226" providerId="LiveId" clId="{2E78DA9D-6374-49E8-9259-708094B722ED}" dt="2023-01-02T03:34:06.450" v="27571" actId="21"/>
          <ac:grpSpMkLst>
            <pc:docMk/>
            <pc:sldMk cId="305189650" sldId="306"/>
            <ac:grpSpMk id="22" creationId="{E30B6078-13AC-C09D-51C1-6F25E553C8E0}"/>
          </ac:grpSpMkLst>
        </pc:grpChg>
        <pc:graphicFrameChg chg="add del mod modGraphic">
          <ac:chgData name="Sam Markle" userId="c3b036d3b2297226" providerId="LiveId" clId="{2E78DA9D-6374-49E8-9259-708094B722ED}" dt="2022-12-12T03:04:27.344" v="18139" actId="18245"/>
          <ac:graphicFrameMkLst>
            <pc:docMk/>
            <pc:sldMk cId="305189650" sldId="306"/>
            <ac:graphicFrameMk id="7" creationId="{D7CE58FA-D637-8B0E-4A79-9297F0F22B96}"/>
          </ac:graphicFrameMkLst>
        </pc:graphicFrameChg>
        <pc:picChg chg="mod">
          <ac:chgData name="Sam Markle" userId="c3b036d3b2297226" providerId="LiveId" clId="{2E78DA9D-6374-49E8-9259-708094B722ED}" dt="2023-01-02T03:34:16.720" v="27575"/>
          <ac:picMkLst>
            <pc:docMk/>
            <pc:sldMk cId="305189650" sldId="306"/>
            <ac:picMk id="11" creationId="{FF4253C8-2FCD-E5A9-A39E-2432DF8A4423}"/>
          </ac:picMkLst>
        </pc:picChg>
        <pc:picChg chg="add mod modCrop">
          <ac:chgData name="Sam Markle" userId="c3b036d3b2297226" providerId="LiveId" clId="{2E78DA9D-6374-49E8-9259-708094B722ED}" dt="2022-12-12T03:09:32.667" v="18225" actId="164"/>
          <ac:picMkLst>
            <pc:docMk/>
            <pc:sldMk cId="305189650" sldId="306"/>
            <ac:picMk id="20" creationId="{763632FC-BB47-AF9E-6E65-D8BCC7DD70D0}"/>
          </ac:picMkLst>
        </pc:picChg>
        <pc:picChg chg="mod">
          <ac:chgData name="Sam Markle" userId="c3b036d3b2297226" providerId="LiveId" clId="{2E78DA9D-6374-49E8-9259-708094B722ED}" dt="2022-12-12T03:10:33.193" v="18243"/>
          <ac:picMkLst>
            <pc:docMk/>
            <pc:sldMk cId="305189650" sldId="306"/>
            <ac:picMk id="24" creationId="{B156F86B-D791-85B0-3CCC-5F168A9F18F7}"/>
          </ac:picMkLst>
        </pc:picChg>
      </pc:sldChg>
      <pc:sldChg chg="addSp delSp modSp new mod delAnim modAnim modNotesTx">
        <pc:chgData name="Sam Markle" userId="c3b036d3b2297226" providerId="LiveId" clId="{2E78DA9D-6374-49E8-9259-708094B722ED}" dt="2023-01-03T02:33:12.301" v="27827" actId="478"/>
        <pc:sldMkLst>
          <pc:docMk/>
          <pc:sldMk cId="3136348213" sldId="307"/>
        </pc:sldMkLst>
        <pc:spChg chg="mod">
          <ac:chgData name="Sam Markle" userId="c3b036d3b2297226" providerId="LiveId" clId="{2E78DA9D-6374-49E8-9259-708094B722ED}" dt="2022-12-10T22:16:53.476" v="1338" actId="20577"/>
          <ac:spMkLst>
            <pc:docMk/>
            <pc:sldMk cId="3136348213" sldId="307"/>
            <ac:spMk id="2" creationId="{28B5EAF8-8CAA-AE85-5E9B-07F9E2C75BDD}"/>
          </ac:spMkLst>
        </pc:spChg>
        <pc:spChg chg="mod">
          <ac:chgData name="Sam Markle" userId="c3b036d3b2297226" providerId="LiveId" clId="{2E78DA9D-6374-49E8-9259-708094B722ED}" dt="2023-01-03T02:33:09.323" v="27826" actId="20577"/>
          <ac:spMkLst>
            <pc:docMk/>
            <pc:sldMk cId="3136348213" sldId="307"/>
            <ac:spMk id="3" creationId="{5190091F-21A5-AD52-1410-97F48DD0E56B}"/>
          </ac:spMkLst>
        </pc:spChg>
        <pc:spChg chg="add mod">
          <ac:chgData name="Sam Markle" userId="c3b036d3b2297226" providerId="LiveId" clId="{2E78DA9D-6374-49E8-9259-708094B722ED}" dt="2022-12-12T01:43:55.265" v="15139" actId="20577"/>
          <ac:spMkLst>
            <pc:docMk/>
            <pc:sldMk cId="3136348213" sldId="307"/>
            <ac:spMk id="4" creationId="{55030BC0-2D3E-C51B-3EFA-36DADF22DA20}"/>
          </ac:spMkLst>
        </pc:spChg>
        <pc:spChg chg="add mod">
          <ac:chgData name="Sam Markle" userId="c3b036d3b2297226" providerId="LiveId" clId="{2E78DA9D-6374-49E8-9259-708094B722ED}" dt="2022-12-12T03:26:22.728" v="18631" actId="1038"/>
          <ac:spMkLst>
            <pc:docMk/>
            <pc:sldMk cId="3136348213" sldId="307"/>
            <ac:spMk id="6" creationId="{18A8B9E8-E28E-AEF2-47D6-5225B34E1976}"/>
          </ac:spMkLst>
        </pc:spChg>
        <pc:spChg chg="add del mod">
          <ac:chgData name="Sam Markle" userId="c3b036d3b2297226" providerId="LiveId" clId="{2E78DA9D-6374-49E8-9259-708094B722ED}" dt="2023-01-03T02:33:12.301" v="27827" actId="478"/>
          <ac:spMkLst>
            <pc:docMk/>
            <pc:sldMk cId="3136348213" sldId="307"/>
            <ac:spMk id="7" creationId="{B0B8C8A9-9FEC-C905-1D44-5A2B2537002C}"/>
          </ac:spMkLst>
        </pc:spChg>
        <pc:picChg chg="add mod">
          <ac:chgData name="Sam Markle" userId="c3b036d3b2297226" providerId="LiveId" clId="{2E78DA9D-6374-49E8-9259-708094B722ED}" dt="2022-12-12T03:24:39.263" v="18579" actId="1582"/>
          <ac:picMkLst>
            <pc:docMk/>
            <pc:sldMk cId="3136348213" sldId="307"/>
            <ac:picMk id="5" creationId="{55C9ADB5-7B1C-ABB0-F231-B631FA45C99F}"/>
          </ac:picMkLst>
        </pc:picChg>
      </pc:sldChg>
      <pc:sldChg chg="addSp delSp modSp new mod delAnim modAnim">
        <pc:chgData name="Sam Markle" userId="c3b036d3b2297226" providerId="LiveId" clId="{2E78DA9D-6374-49E8-9259-708094B722ED}" dt="2023-01-03T02:34:27.030" v="27874" actId="20577"/>
        <pc:sldMkLst>
          <pc:docMk/>
          <pc:sldMk cId="592196862" sldId="308"/>
        </pc:sldMkLst>
        <pc:spChg chg="mod">
          <ac:chgData name="Sam Markle" userId="c3b036d3b2297226" providerId="LiveId" clId="{2E78DA9D-6374-49E8-9259-708094B722ED}" dt="2022-12-10T22:16:59.714" v="1350" actId="20577"/>
          <ac:spMkLst>
            <pc:docMk/>
            <pc:sldMk cId="592196862" sldId="308"/>
            <ac:spMk id="2" creationId="{12752E26-5391-3699-FE04-EF0F9A207309}"/>
          </ac:spMkLst>
        </pc:spChg>
        <pc:spChg chg="del">
          <ac:chgData name="Sam Markle" userId="c3b036d3b2297226" providerId="LiveId" clId="{2E78DA9D-6374-49E8-9259-708094B722ED}" dt="2022-12-12T03:11:16.666" v="18245" actId="478"/>
          <ac:spMkLst>
            <pc:docMk/>
            <pc:sldMk cId="592196862" sldId="308"/>
            <ac:spMk id="3" creationId="{1A68CC50-2453-8106-5AFC-F6C5290F9CCC}"/>
          </ac:spMkLst>
        </pc:spChg>
        <pc:spChg chg="add mod">
          <ac:chgData name="Sam Markle" userId="c3b036d3b2297226" providerId="LiveId" clId="{2E78DA9D-6374-49E8-9259-708094B722ED}" dt="2022-12-12T01:44:06.762" v="15167" actId="20577"/>
          <ac:spMkLst>
            <pc:docMk/>
            <pc:sldMk cId="592196862" sldId="308"/>
            <ac:spMk id="4" creationId="{C629D7A1-83EC-F8D3-B898-06D948F195AD}"/>
          </ac:spMkLst>
        </pc:spChg>
        <pc:spChg chg="add mod">
          <ac:chgData name="Sam Markle" userId="c3b036d3b2297226" providerId="LiveId" clId="{2E78DA9D-6374-49E8-9259-708094B722ED}" dt="2022-12-12T03:33:32.939" v="19040" actId="1036"/>
          <ac:spMkLst>
            <pc:docMk/>
            <pc:sldMk cId="592196862" sldId="308"/>
            <ac:spMk id="5" creationId="{282C04A3-0CFA-A1FF-876B-1BE96F57AB6D}"/>
          </ac:spMkLst>
        </pc:spChg>
        <pc:spChg chg="add mod">
          <ac:chgData name="Sam Markle" userId="c3b036d3b2297226" providerId="LiveId" clId="{2E78DA9D-6374-49E8-9259-708094B722ED}" dt="2022-12-12T03:13:38.353" v="18329" actId="1076"/>
          <ac:spMkLst>
            <pc:docMk/>
            <pc:sldMk cId="592196862" sldId="308"/>
            <ac:spMk id="6" creationId="{21BA40A8-C91D-932C-BCB4-B638624C3529}"/>
          </ac:spMkLst>
        </pc:spChg>
        <pc:spChg chg="add mod">
          <ac:chgData name="Sam Markle" userId="c3b036d3b2297226" providerId="LiveId" clId="{2E78DA9D-6374-49E8-9259-708094B722ED}" dt="2022-12-12T03:32:56.847" v="19031" actId="14100"/>
          <ac:spMkLst>
            <pc:docMk/>
            <pc:sldMk cId="592196862" sldId="308"/>
            <ac:spMk id="7" creationId="{E6DF779B-6DF6-90E1-EC87-26717C070E87}"/>
          </ac:spMkLst>
        </pc:spChg>
        <pc:spChg chg="add mod">
          <ac:chgData name="Sam Markle" userId="c3b036d3b2297226" providerId="LiveId" clId="{2E78DA9D-6374-49E8-9259-708094B722ED}" dt="2022-12-12T03:32:59.742" v="19032" actId="14100"/>
          <ac:spMkLst>
            <pc:docMk/>
            <pc:sldMk cId="592196862" sldId="308"/>
            <ac:spMk id="8" creationId="{CDA2F1A0-B4FB-A5BE-C935-D8DAD0F2B39A}"/>
          </ac:spMkLst>
        </pc:spChg>
        <pc:spChg chg="add mod">
          <ac:chgData name="Sam Markle" userId="c3b036d3b2297226" providerId="LiveId" clId="{2E78DA9D-6374-49E8-9259-708094B722ED}" dt="2022-12-12T03:11:13.815" v="18244"/>
          <ac:spMkLst>
            <pc:docMk/>
            <pc:sldMk cId="592196862" sldId="308"/>
            <ac:spMk id="9" creationId="{6C74347B-F015-2EB0-CA51-1EE6126DFE3C}"/>
          </ac:spMkLst>
        </pc:spChg>
        <pc:spChg chg="add del mod">
          <ac:chgData name="Sam Markle" userId="c3b036d3b2297226" providerId="LiveId" clId="{2E78DA9D-6374-49E8-9259-708094B722ED}" dt="2022-12-12T03:13:33.950" v="18328" actId="478"/>
          <ac:spMkLst>
            <pc:docMk/>
            <pc:sldMk cId="592196862" sldId="308"/>
            <ac:spMk id="11" creationId="{A168B321-4D56-0955-72E4-AA00E25C9305}"/>
          </ac:spMkLst>
        </pc:spChg>
        <pc:spChg chg="add del mod">
          <ac:chgData name="Sam Markle" userId="c3b036d3b2297226" providerId="LiveId" clId="{2E78DA9D-6374-49E8-9259-708094B722ED}" dt="2022-12-12T03:13:16.181" v="18291" actId="21"/>
          <ac:spMkLst>
            <pc:docMk/>
            <pc:sldMk cId="592196862" sldId="308"/>
            <ac:spMk id="12" creationId="{79498E72-995F-26EF-3AE4-8D5E3DA4119A}"/>
          </ac:spMkLst>
        </pc:spChg>
        <pc:spChg chg="add del mod">
          <ac:chgData name="Sam Markle" userId="c3b036d3b2297226" providerId="LiveId" clId="{2E78DA9D-6374-49E8-9259-708094B722ED}" dt="2022-12-12T03:32:23.576" v="18956" actId="21"/>
          <ac:spMkLst>
            <pc:docMk/>
            <pc:sldMk cId="592196862" sldId="308"/>
            <ac:spMk id="14" creationId="{03998DA5-1D09-54AB-A641-9120EF4C6645}"/>
          </ac:spMkLst>
        </pc:spChg>
        <pc:spChg chg="add mod">
          <ac:chgData name="Sam Markle" userId="c3b036d3b2297226" providerId="LiveId" clId="{2E78DA9D-6374-49E8-9259-708094B722ED}" dt="2023-01-03T02:34:27.030" v="27874" actId="20577"/>
          <ac:spMkLst>
            <pc:docMk/>
            <pc:sldMk cId="592196862" sldId="308"/>
            <ac:spMk id="15" creationId="{F6037101-3051-012A-5484-8FCFD73C598C}"/>
          </ac:spMkLst>
        </pc:spChg>
        <pc:picChg chg="add del mod">
          <ac:chgData name="Sam Markle" userId="c3b036d3b2297226" providerId="LiveId" clId="{2E78DA9D-6374-49E8-9259-708094B722ED}" dt="2022-12-12T03:11:20.546" v="18246" actId="478"/>
          <ac:picMkLst>
            <pc:docMk/>
            <pc:sldMk cId="592196862" sldId="308"/>
            <ac:picMk id="10" creationId="{59943C17-82C2-C9E5-7EFF-34785BBB7289}"/>
          </ac:picMkLst>
        </pc:picChg>
        <pc:picChg chg="add mod">
          <ac:chgData name="Sam Markle" userId="c3b036d3b2297226" providerId="LiveId" clId="{2E78DA9D-6374-49E8-9259-708094B722ED}" dt="2022-12-12T03:33:32.939" v="19040" actId="1036"/>
          <ac:picMkLst>
            <pc:docMk/>
            <pc:sldMk cId="592196862" sldId="308"/>
            <ac:picMk id="13" creationId="{14E4710A-9979-B091-CF80-F092FFD2BF17}"/>
          </ac:picMkLst>
        </pc:picChg>
      </pc:sldChg>
      <pc:sldChg chg="addSp delSp modSp new mod delAnim modAnim">
        <pc:chgData name="Sam Markle" userId="c3b036d3b2297226" providerId="LiveId" clId="{2E78DA9D-6374-49E8-9259-708094B722ED}" dt="2023-01-01T05:27:05.682" v="25704" actId="20577"/>
        <pc:sldMkLst>
          <pc:docMk/>
          <pc:sldMk cId="426611855" sldId="309"/>
        </pc:sldMkLst>
        <pc:spChg chg="mod">
          <ac:chgData name="Sam Markle" userId="c3b036d3b2297226" providerId="LiveId" clId="{2E78DA9D-6374-49E8-9259-708094B722ED}" dt="2022-12-10T22:17:19.790" v="1384" actId="20577"/>
          <ac:spMkLst>
            <pc:docMk/>
            <pc:sldMk cId="426611855" sldId="309"/>
            <ac:spMk id="2" creationId="{AC103FB3-DE23-5195-8CDE-626697C322EA}"/>
          </ac:spMkLst>
        </pc:spChg>
        <pc:spChg chg="del">
          <ac:chgData name="Sam Markle" userId="c3b036d3b2297226" providerId="LiveId" clId="{2E78DA9D-6374-49E8-9259-708094B722ED}" dt="2022-12-12T03:27:06.754" v="18634" actId="478"/>
          <ac:spMkLst>
            <pc:docMk/>
            <pc:sldMk cId="426611855" sldId="309"/>
            <ac:spMk id="3" creationId="{3C1D7CB4-992F-7244-CE95-0EE999F67AB8}"/>
          </ac:spMkLst>
        </pc:spChg>
        <pc:spChg chg="add mod">
          <ac:chgData name="Sam Markle" userId="c3b036d3b2297226" providerId="LiveId" clId="{2E78DA9D-6374-49E8-9259-708094B722ED}" dt="2022-12-12T01:44:23.878" v="15211" actId="20577"/>
          <ac:spMkLst>
            <pc:docMk/>
            <pc:sldMk cId="426611855" sldId="309"/>
            <ac:spMk id="4" creationId="{D6B92309-A507-B240-E20D-590AB7BEDF1F}"/>
          </ac:spMkLst>
        </pc:spChg>
        <pc:spChg chg="add mod">
          <ac:chgData name="Sam Markle" userId="c3b036d3b2297226" providerId="LiveId" clId="{2E78DA9D-6374-49E8-9259-708094B722ED}" dt="2022-12-29T04:33:24.128" v="21268" actId="20577"/>
          <ac:spMkLst>
            <pc:docMk/>
            <pc:sldMk cId="426611855" sldId="309"/>
            <ac:spMk id="5" creationId="{2B6CD534-8206-79AD-4912-40C368ADA2C7}"/>
          </ac:spMkLst>
        </pc:spChg>
        <pc:spChg chg="add mod">
          <ac:chgData name="Sam Markle" userId="c3b036d3b2297226" providerId="LiveId" clId="{2E78DA9D-6374-49E8-9259-708094B722ED}" dt="2022-12-12T03:30:58.540" v="18824" actId="1036"/>
          <ac:spMkLst>
            <pc:docMk/>
            <pc:sldMk cId="426611855" sldId="309"/>
            <ac:spMk id="6" creationId="{C43ACC42-7F4A-71FA-EC3E-E5FABDC8D581}"/>
          </ac:spMkLst>
        </pc:spChg>
        <pc:spChg chg="add mod">
          <ac:chgData name="Sam Markle" userId="c3b036d3b2297226" providerId="LiveId" clId="{2E78DA9D-6374-49E8-9259-708094B722ED}" dt="2022-12-12T03:31:16.194" v="18842" actId="20577"/>
          <ac:spMkLst>
            <pc:docMk/>
            <pc:sldMk cId="426611855" sldId="309"/>
            <ac:spMk id="7" creationId="{88CA2CAC-7591-21E0-302A-33198287EA07}"/>
          </ac:spMkLst>
        </pc:spChg>
        <pc:spChg chg="add mod">
          <ac:chgData name="Sam Markle" userId="c3b036d3b2297226" providerId="LiveId" clId="{2E78DA9D-6374-49E8-9259-708094B722ED}" dt="2022-12-12T03:31:20.987" v="18853" actId="20577"/>
          <ac:spMkLst>
            <pc:docMk/>
            <pc:sldMk cId="426611855" sldId="309"/>
            <ac:spMk id="8" creationId="{F905F15A-53EC-FCDE-607E-61DD8EB67AF7}"/>
          </ac:spMkLst>
        </pc:spChg>
        <pc:spChg chg="add mod">
          <ac:chgData name="Sam Markle" userId="c3b036d3b2297226" providerId="LiveId" clId="{2E78DA9D-6374-49E8-9259-708094B722ED}" dt="2022-12-12T03:30:58.540" v="18824" actId="1036"/>
          <ac:spMkLst>
            <pc:docMk/>
            <pc:sldMk cId="426611855" sldId="309"/>
            <ac:spMk id="9" creationId="{04FB715A-DACE-F60A-D8B0-57770A45AC66}"/>
          </ac:spMkLst>
        </pc:spChg>
        <pc:spChg chg="add del mod">
          <ac:chgData name="Sam Markle" userId="c3b036d3b2297226" providerId="LiveId" clId="{2E78DA9D-6374-49E8-9259-708094B722ED}" dt="2022-12-12T03:28:13.615" v="18720" actId="21"/>
          <ac:spMkLst>
            <pc:docMk/>
            <pc:sldMk cId="426611855" sldId="309"/>
            <ac:spMk id="11" creationId="{F44385AF-C201-1D8E-AA3E-F0610A102FA3}"/>
          </ac:spMkLst>
        </pc:spChg>
        <pc:spChg chg="add mod">
          <ac:chgData name="Sam Markle" userId="c3b036d3b2297226" providerId="LiveId" clId="{2E78DA9D-6374-49E8-9259-708094B722ED}" dt="2022-12-12T03:30:58.540" v="18824" actId="1036"/>
          <ac:spMkLst>
            <pc:docMk/>
            <pc:sldMk cId="426611855" sldId="309"/>
            <ac:spMk id="13" creationId="{1C500B72-2474-3862-81E3-830B6896A2F3}"/>
          </ac:spMkLst>
        </pc:spChg>
        <pc:spChg chg="add mod">
          <ac:chgData name="Sam Markle" userId="c3b036d3b2297226" providerId="LiveId" clId="{2E78DA9D-6374-49E8-9259-708094B722ED}" dt="2022-12-12T03:30:58.540" v="18824" actId="1036"/>
          <ac:spMkLst>
            <pc:docMk/>
            <pc:sldMk cId="426611855" sldId="309"/>
            <ac:spMk id="14" creationId="{E13B2B41-0F28-215F-07CF-F8411C341085}"/>
          </ac:spMkLst>
        </pc:spChg>
        <pc:spChg chg="add del mod">
          <ac:chgData name="Sam Markle" userId="c3b036d3b2297226" providerId="LiveId" clId="{2E78DA9D-6374-49E8-9259-708094B722ED}" dt="2022-12-12T03:31:39.024" v="18855"/>
          <ac:spMkLst>
            <pc:docMk/>
            <pc:sldMk cId="426611855" sldId="309"/>
            <ac:spMk id="15" creationId="{0E70AF41-8D7D-1AD3-F66B-026F7B21A68A}"/>
          </ac:spMkLst>
        </pc:spChg>
        <pc:spChg chg="add del mod">
          <ac:chgData name="Sam Markle" userId="c3b036d3b2297226" providerId="LiveId" clId="{2E78DA9D-6374-49E8-9259-708094B722ED}" dt="2022-12-12T03:31:39.024" v="18855"/>
          <ac:spMkLst>
            <pc:docMk/>
            <pc:sldMk cId="426611855" sldId="309"/>
            <ac:spMk id="16" creationId="{9AADE392-6E56-1BBA-0CFE-AA4BF0288F9F}"/>
          </ac:spMkLst>
        </pc:spChg>
        <pc:spChg chg="add mod">
          <ac:chgData name="Sam Markle" userId="c3b036d3b2297226" providerId="LiveId" clId="{2E78DA9D-6374-49E8-9259-708094B722ED}" dt="2023-01-01T05:27:05.682" v="25704" actId="20577"/>
          <ac:spMkLst>
            <pc:docMk/>
            <pc:sldMk cId="426611855" sldId="309"/>
            <ac:spMk id="17" creationId="{0F8D1755-E260-FEC5-EB81-B7DC4EF8F588}"/>
          </ac:spMkLst>
        </pc:spChg>
        <pc:picChg chg="add del mod">
          <ac:chgData name="Sam Markle" userId="c3b036d3b2297226" providerId="LiveId" clId="{2E78DA9D-6374-49E8-9259-708094B722ED}" dt="2022-12-12T03:27:08.035" v="18635" actId="478"/>
          <ac:picMkLst>
            <pc:docMk/>
            <pc:sldMk cId="426611855" sldId="309"/>
            <ac:picMk id="10" creationId="{AB273179-F34B-E65E-ABB3-97282CF7B424}"/>
          </ac:picMkLst>
        </pc:picChg>
        <pc:picChg chg="add mod">
          <ac:chgData name="Sam Markle" userId="c3b036d3b2297226" providerId="LiveId" clId="{2E78DA9D-6374-49E8-9259-708094B722ED}" dt="2022-12-12T03:32:15.289" v="18955" actId="1036"/>
          <ac:picMkLst>
            <pc:docMk/>
            <pc:sldMk cId="426611855" sldId="309"/>
            <ac:picMk id="12" creationId="{1B3B570C-7228-B7D7-0067-2B794BA2AE90}"/>
          </ac:picMkLst>
        </pc:picChg>
      </pc:sldChg>
      <pc:sldChg chg="addSp modSp new mod">
        <pc:chgData name="Sam Markle" userId="c3b036d3b2297226" providerId="LiveId" clId="{2E78DA9D-6374-49E8-9259-708094B722ED}" dt="2022-12-12T03:45:02.406" v="19182" actId="1076"/>
        <pc:sldMkLst>
          <pc:docMk/>
          <pc:sldMk cId="3582094426" sldId="310"/>
        </pc:sldMkLst>
        <pc:spChg chg="mod">
          <ac:chgData name="Sam Markle" userId="c3b036d3b2297226" providerId="LiveId" clId="{2E78DA9D-6374-49E8-9259-708094B722ED}" dt="2022-12-10T22:17:39.259" v="1419" actId="20577"/>
          <ac:spMkLst>
            <pc:docMk/>
            <pc:sldMk cId="3582094426" sldId="310"/>
            <ac:spMk id="2" creationId="{598F940E-CF9D-99CF-D8E4-186FB5F825A4}"/>
          </ac:spMkLst>
        </pc:spChg>
        <pc:spChg chg="mod">
          <ac:chgData name="Sam Markle" userId="c3b036d3b2297226" providerId="LiveId" clId="{2E78DA9D-6374-49E8-9259-708094B722ED}" dt="2022-12-12T03:45:02.406" v="19182" actId="1076"/>
          <ac:spMkLst>
            <pc:docMk/>
            <pc:sldMk cId="3582094426" sldId="310"/>
            <ac:spMk id="3" creationId="{53F2856D-604F-CC05-058D-2B8C7779D115}"/>
          </ac:spMkLst>
        </pc:spChg>
        <pc:spChg chg="add mod">
          <ac:chgData name="Sam Markle" userId="c3b036d3b2297226" providerId="LiveId" clId="{2E78DA9D-6374-49E8-9259-708094B722ED}" dt="2022-12-12T01:44:40.325" v="15240" actId="20577"/>
          <ac:spMkLst>
            <pc:docMk/>
            <pc:sldMk cId="3582094426" sldId="310"/>
            <ac:spMk id="4" creationId="{4D814DCE-CD9B-7B50-07D1-E1D4A4D00C97}"/>
          </ac:spMkLst>
        </pc:spChg>
        <pc:picChg chg="add mod">
          <ac:chgData name="Sam Markle" userId="c3b036d3b2297226" providerId="LiveId" clId="{2E78DA9D-6374-49E8-9259-708094B722ED}" dt="2022-12-12T03:44:22.308" v="19167" actId="1582"/>
          <ac:picMkLst>
            <pc:docMk/>
            <pc:sldMk cId="3582094426" sldId="310"/>
            <ac:picMk id="5" creationId="{9ED6C4D0-FAFF-F6BB-BADA-45913740C84B}"/>
          </ac:picMkLst>
        </pc:picChg>
      </pc:sldChg>
      <pc:sldChg chg="modSp new del mod">
        <pc:chgData name="Sam Markle" userId="c3b036d3b2297226" providerId="LiveId" clId="{2E78DA9D-6374-49E8-9259-708094B722ED}" dt="2022-12-12T01:44:50.390" v="15242" actId="2696"/>
        <pc:sldMkLst>
          <pc:docMk/>
          <pc:sldMk cId="3569894304" sldId="311"/>
        </pc:sldMkLst>
        <pc:spChg chg="mod">
          <ac:chgData name="Sam Markle" userId="c3b036d3b2297226" providerId="LiveId" clId="{2E78DA9D-6374-49E8-9259-708094B722ED}" dt="2022-12-10T22:18:08.697" v="1494" actId="20577"/>
          <ac:spMkLst>
            <pc:docMk/>
            <pc:sldMk cId="3569894304" sldId="311"/>
            <ac:spMk id="2" creationId="{A1AD18F8-C033-CE43-7D46-200069462D5B}"/>
          </ac:spMkLst>
        </pc:spChg>
        <pc:spChg chg="mod">
          <ac:chgData name="Sam Markle" userId="c3b036d3b2297226" providerId="LiveId" clId="{2E78DA9D-6374-49E8-9259-708094B722ED}" dt="2022-12-10T22:18:12.619" v="1511" actId="20577"/>
          <ac:spMkLst>
            <pc:docMk/>
            <pc:sldMk cId="3569894304" sldId="311"/>
            <ac:spMk id="3" creationId="{23473425-5B0F-C98F-0C9A-00129AE9EE77}"/>
          </ac:spMkLst>
        </pc:spChg>
      </pc:sldChg>
      <pc:sldChg chg="addSp modSp add mod modAnim modNotesTx">
        <pc:chgData name="Sam Markle" userId="c3b036d3b2297226" providerId="LiveId" clId="{2E78DA9D-6374-49E8-9259-708094B722ED}" dt="2022-12-12T03:35:31.649" v="19082" actId="1037"/>
        <pc:sldMkLst>
          <pc:docMk/>
          <pc:sldMk cId="3027112644" sldId="312"/>
        </pc:sldMkLst>
        <pc:spChg chg="mod">
          <ac:chgData name="Sam Markle" userId="c3b036d3b2297226" providerId="LiveId" clId="{2E78DA9D-6374-49E8-9259-708094B722ED}" dt="2022-12-10T22:17:09.406" v="1363" actId="20577"/>
          <ac:spMkLst>
            <pc:docMk/>
            <pc:sldMk cId="3027112644" sldId="312"/>
            <ac:spMk id="2" creationId="{12752E26-5391-3699-FE04-EF0F9A207309}"/>
          </ac:spMkLst>
        </pc:spChg>
        <pc:spChg chg="mod">
          <ac:chgData name="Sam Markle" userId="c3b036d3b2297226" providerId="LiveId" clId="{2E78DA9D-6374-49E8-9259-708094B722ED}" dt="2022-12-12T03:18:41.916" v="18569" actId="20577"/>
          <ac:spMkLst>
            <pc:docMk/>
            <pc:sldMk cId="3027112644" sldId="312"/>
            <ac:spMk id="3" creationId="{1A68CC50-2453-8106-5AFC-F6C5290F9CCC}"/>
          </ac:spMkLst>
        </pc:spChg>
        <pc:spChg chg="add mod">
          <ac:chgData name="Sam Markle" userId="c3b036d3b2297226" providerId="LiveId" clId="{2E78DA9D-6374-49E8-9259-708094B722ED}" dt="2022-12-12T01:44:10.548" v="15168"/>
          <ac:spMkLst>
            <pc:docMk/>
            <pc:sldMk cId="3027112644" sldId="312"/>
            <ac:spMk id="4" creationId="{B52544DB-74AF-D51B-E5A7-BE51A2653169}"/>
          </ac:spMkLst>
        </pc:spChg>
        <pc:spChg chg="add mod">
          <ac:chgData name="Sam Markle" userId="c3b036d3b2297226" providerId="LiveId" clId="{2E78DA9D-6374-49E8-9259-708094B722ED}" dt="2022-12-12T03:35:31.649" v="19082" actId="1037"/>
          <ac:spMkLst>
            <pc:docMk/>
            <pc:sldMk cId="3027112644" sldId="312"/>
            <ac:spMk id="6" creationId="{8FC6AA1B-77BF-F2BB-C09A-A04D917E8E90}"/>
          </ac:spMkLst>
        </pc:spChg>
        <pc:spChg chg="add mod">
          <ac:chgData name="Sam Markle" userId="c3b036d3b2297226" providerId="LiveId" clId="{2E78DA9D-6374-49E8-9259-708094B722ED}" dt="2022-12-12T03:18:53.616" v="18572" actId="1038"/>
          <ac:spMkLst>
            <pc:docMk/>
            <pc:sldMk cId="3027112644" sldId="312"/>
            <ac:spMk id="7" creationId="{C7DE4265-13AA-07E4-A5C4-A8587FBDB176}"/>
          </ac:spMkLst>
        </pc:spChg>
        <pc:picChg chg="add mod">
          <ac:chgData name="Sam Markle" userId="c3b036d3b2297226" providerId="LiveId" clId="{2E78DA9D-6374-49E8-9259-708094B722ED}" dt="2022-12-12T03:17:45.819" v="18553" actId="14100"/>
          <ac:picMkLst>
            <pc:docMk/>
            <pc:sldMk cId="3027112644" sldId="312"/>
            <ac:picMk id="5" creationId="{41019A00-F0D8-8694-A339-FDD8913AA966}"/>
          </ac:picMkLst>
        </pc:picChg>
      </pc:sldChg>
      <pc:sldChg chg="addSp delSp modSp add del mod modAnim modNotesTx">
        <pc:chgData name="Sam Markle" userId="c3b036d3b2297226" providerId="LiveId" clId="{2E78DA9D-6374-49E8-9259-708094B722ED}" dt="2023-01-01T05:27:47.897" v="25706" actId="2696"/>
        <pc:sldMkLst>
          <pc:docMk/>
          <pc:sldMk cId="4075361041" sldId="313"/>
        </pc:sldMkLst>
        <pc:spChg chg="mod">
          <ac:chgData name="Sam Markle" userId="c3b036d3b2297226" providerId="LiveId" clId="{2E78DA9D-6374-49E8-9259-708094B722ED}" dt="2022-12-10T22:17:26.843" v="1395" actId="20577"/>
          <ac:spMkLst>
            <pc:docMk/>
            <pc:sldMk cId="4075361041" sldId="313"/>
            <ac:spMk id="2" creationId="{AC103FB3-DE23-5195-8CDE-626697C322EA}"/>
          </ac:spMkLst>
        </pc:spChg>
        <pc:spChg chg="add del mod">
          <ac:chgData name="Sam Markle" userId="c3b036d3b2297226" providerId="LiveId" clId="{2E78DA9D-6374-49E8-9259-708094B722ED}" dt="2022-12-12T03:43:39.564" v="19162" actId="1035"/>
          <ac:spMkLst>
            <pc:docMk/>
            <pc:sldMk cId="4075361041" sldId="313"/>
            <ac:spMk id="3" creationId="{3C1D7CB4-992F-7244-CE95-0EE999F67AB8}"/>
          </ac:spMkLst>
        </pc:spChg>
        <pc:spChg chg="add mod">
          <ac:chgData name="Sam Markle" userId="c3b036d3b2297226" providerId="LiveId" clId="{2E78DA9D-6374-49E8-9259-708094B722ED}" dt="2022-12-12T01:44:28.204" v="15212"/>
          <ac:spMkLst>
            <pc:docMk/>
            <pc:sldMk cId="4075361041" sldId="313"/>
            <ac:spMk id="4" creationId="{EA302975-6DAB-47BC-AD3D-FE2D8B1354F6}"/>
          </ac:spMkLst>
        </pc:spChg>
        <pc:spChg chg="add del mod">
          <ac:chgData name="Sam Markle" userId="c3b036d3b2297226" providerId="LiveId" clId="{2E78DA9D-6374-49E8-9259-708094B722ED}" dt="2022-12-12T03:43:39.564" v="19162" actId="1035"/>
          <ac:spMkLst>
            <pc:docMk/>
            <pc:sldMk cId="4075361041" sldId="313"/>
            <ac:spMk id="6" creationId="{D0EEB79E-6428-45D8-CE07-BE9F4A95FD99}"/>
          </ac:spMkLst>
        </pc:spChg>
        <pc:spChg chg="add mod">
          <ac:chgData name="Sam Markle" userId="c3b036d3b2297226" providerId="LiveId" clId="{2E78DA9D-6374-49E8-9259-708094B722ED}" dt="2022-12-12T03:43:39.564" v="19162" actId="1035"/>
          <ac:spMkLst>
            <pc:docMk/>
            <pc:sldMk cId="4075361041" sldId="313"/>
            <ac:spMk id="7" creationId="{392BC9CD-BE9C-AED7-4710-666AEB1BA51B}"/>
          </ac:spMkLst>
        </pc:spChg>
        <pc:spChg chg="add mod">
          <ac:chgData name="Sam Markle" userId="c3b036d3b2297226" providerId="LiveId" clId="{2E78DA9D-6374-49E8-9259-708094B722ED}" dt="2022-12-12T03:43:39.564" v="19162" actId="1035"/>
          <ac:spMkLst>
            <pc:docMk/>
            <pc:sldMk cId="4075361041" sldId="313"/>
            <ac:spMk id="8" creationId="{40CE4DD7-3D16-6F27-5F9C-235F8BB161CA}"/>
          </ac:spMkLst>
        </pc:spChg>
        <pc:spChg chg="add mod">
          <ac:chgData name="Sam Markle" userId="c3b036d3b2297226" providerId="LiveId" clId="{2E78DA9D-6374-49E8-9259-708094B722ED}" dt="2022-12-12T03:43:39.564" v="19162" actId="1035"/>
          <ac:spMkLst>
            <pc:docMk/>
            <pc:sldMk cId="4075361041" sldId="313"/>
            <ac:spMk id="9" creationId="{9BFAEB5D-2E2B-0D11-6048-FA550AD6429C}"/>
          </ac:spMkLst>
        </pc:spChg>
        <pc:spChg chg="add mod">
          <ac:chgData name="Sam Markle" userId="c3b036d3b2297226" providerId="LiveId" clId="{2E78DA9D-6374-49E8-9259-708094B722ED}" dt="2022-12-12T03:43:39.564" v="19162" actId="1035"/>
          <ac:spMkLst>
            <pc:docMk/>
            <pc:sldMk cId="4075361041" sldId="313"/>
            <ac:spMk id="10" creationId="{8EF86403-53BD-F6A3-7065-A90C47474764}"/>
          </ac:spMkLst>
        </pc:spChg>
        <pc:spChg chg="add mod">
          <ac:chgData name="Sam Markle" userId="c3b036d3b2297226" providerId="LiveId" clId="{2E78DA9D-6374-49E8-9259-708094B722ED}" dt="2022-12-12T03:43:39.564" v="19162" actId="1035"/>
          <ac:spMkLst>
            <pc:docMk/>
            <pc:sldMk cId="4075361041" sldId="313"/>
            <ac:spMk id="11" creationId="{714FE524-2399-A40B-6F34-C3AC01B41BC8}"/>
          </ac:spMkLst>
        </pc:spChg>
        <pc:spChg chg="add mod">
          <ac:chgData name="Sam Markle" userId="c3b036d3b2297226" providerId="LiveId" clId="{2E78DA9D-6374-49E8-9259-708094B722ED}" dt="2022-12-12T03:43:39.564" v="19162" actId="1035"/>
          <ac:spMkLst>
            <pc:docMk/>
            <pc:sldMk cId="4075361041" sldId="313"/>
            <ac:spMk id="12" creationId="{60FEDE33-9661-BF3B-95A0-06E4A48BB710}"/>
          </ac:spMkLst>
        </pc:spChg>
        <pc:spChg chg="add mod">
          <ac:chgData name="Sam Markle" userId="c3b036d3b2297226" providerId="LiveId" clId="{2E78DA9D-6374-49E8-9259-708094B722ED}" dt="2022-12-12T03:43:39.564" v="19162" actId="1035"/>
          <ac:spMkLst>
            <pc:docMk/>
            <pc:sldMk cId="4075361041" sldId="313"/>
            <ac:spMk id="13" creationId="{F05DE2FE-D5DA-5FBE-DD9E-8FAA0953F5F7}"/>
          </ac:spMkLst>
        </pc:spChg>
        <pc:spChg chg="add del mod">
          <ac:chgData name="Sam Markle" userId="c3b036d3b2297226" providerId="LiveId" clId="{2E78DA9D-6374-49E8-9259-708094B722ED}" dt="2022-12-12T03:40:19.192" v="19129"/>
          <ac:spMkLst>
            <pc:docMk/>
            <pc:sldMk cId="4075361041" sldId="313"/>
            <ac:spMk id="14" creationId="{1C187801-6533-EB43-A8F0-B5816E95B1E0}"/>
          </ac:spMkLst>
        </pc:spChg>
        <pc:spChg chg="add mod">
          <ac:chgData name="Sam Markle" userId="c3b036d3b2297226" providerId="LiveId" clId="{2E78DA9D-6374-49E8-9259-708094B722ED}" dt="2022-12-12T03:43:39.564" v="19162" actId="1035"/>
          <ac:spMkLst>
            <pc:docMk/>
            <pc:sldMk cId="4075361041" sldId="313"/>
            <ac:spMk id="15" creationId="{92469978-A020-B878-99B3-97AD255A7AD8}"/>
          </ac:spMkLst>
        </pc:spChg>
        <pc:spChg chg="add mod">
          <ac:chgData name="Sam Markle" userId="c3b036d3b2297226" providerId="LiveId" clId="{2E78DA9D-6374-49E8-9259-708094B722ED}" dt="2022-12-12T03:43:39.564" v="19162" actId="1035"/>
          <ac:spMkLst>
            <pc:docMk/>
            <pc:sldMk cId="4075361041" sldId="313"/>
            <ac:spMk id="16" creationId="{26853140-7693-832B-D6DF-C2F303DD1BE3}"/>
          </ac:spMkLst>
        </pc:spChg>
        <pc:spChg chg="add mod">
          <ac:chgData name="Sam Markle" userId="c3b036d3b2297226" providerId="LiveId" clId="{2E78DA9D-6374-49E8-9259-708094B722ED}" dt="2022-12-12T03:42:43.674" v="19153" actId="571"/>
          <ac:spMkLst>
            <pc:docMk/>
            <pc:sldMk cId="4075361041" sldId="313"/>
            <ac:spMk id="17" creationId="{805EEDA2-9BE5-35F5-42B8-023E7BEEFC61}"/>
          </ac:spMkLst>
        </pc:spChg>
        <pc:spChg chg="add mod">
          <ac:chgData name="Sam Markle" userId="c3b036d3b2297226" providerId="LiveId" clId="{2E78DA9D-6374-49E8-9259-708094B722ED}" dt="2022-12-12T03:42:43.674" v="19153" actId="571"/>
          <ac:spMkLst>
            <pc:docMk/>
            <pc:sldMk cId="4075361041" sldId="313"/>
            <ac:spMk id="18" creationId="{6AB0C5BE-13D0-7AA8-5C8C-7F3922F8B703}"/>
          </ac:spMkLst>
        </pc:spChg>
        <pc:spChg chg="add del mod">
          <ac:chgData name="Sam Markle" userId="c3b036d3b2297226" providerId="LiveId" clId="{2E78DA9D-6374-49E8-9259-708094B722ED}" dt="2022-12-12T03:42:47.246" v="19155" actId="478"/>
          <ac:spMkLst>
            <pc:docMk/>
            <pc:sldMk cId="4075361041" sldId="313"/>
            <ac:spMk id="20" creationId="{7D91AEEB-2D96-04F6-6BFC-57F4DE300E51}"/>
          </ac:spMkLst>
        </pc:spChg>
        <pc:picChg chg="add mod">
          <ac:chgData name="Sam Markle" userId="c3b036d3b2297226" providerId="LiveId" clId="{2E78DA9D-6374-49E8-9259-708094B722ED}" dt="2022-12-12T03:43:39.564" v="19162" actId="1035"/>
          <ac:picMkLst>
            <pc:docMk/>
            <pc:sldMk cId="4075361041" sldId="313"/>
            <ac:picMk id="5" creationId="{C122CB53-D053-995F-7FAD-6A2BF36967BC}"/>
          </ac:picMkLst>
        </pc:picChg>
      </pc:sldChg>
      <pc:sldChg chg="addSp modSp add mod modAnim modNotesTx">
        <pc:chgData name="Sam Markle" userId="c3b036d3b2297226" providerId="LiveId" clId="{2E78DA9D-6374-49E8-9259-708094B722ED}" dt="2023-01-01T05:36:42.727" v="25791"/>
        <pc:sldMkLst>
          <pc:docMk/>
          <pc:sldMk cId="3526045638" sldId="314"/>
        </pc:sldMkLst>
        <pc:spChg chg="mod">
          <ac:chgData name="Sam Markle" userId="c3b036d3b2297226" providerId="LiveId" clId="{2E78DA9D-6374-49E8-9259-708094B722ED}" dt="2022-12-10T22:17:51.711" v="1446" actId="20577"/>
          <ac:spMkLst>
            <pc:docMk/>
            <pc:sldMk cId="3526045638" sldId="314"/>
            <ac:spMk id="2" creationId="{598F940E-CF9D-99CF-D8E4-186FB5F825A4}"/>
          </ac:spMkLst>
        </pc:spChg>
        <pc:spChg chg="mod">
          <ac:chgData name="Sam Markle" userId="c3b036d3b2297226" providerId="LiveId" clId="{2E78DA9D-6374-49E8-9259-708094B722ED}" dt="2022-12-12T03:50:21.333" v="19300" actId="20577"/>
          <ac:spMkLst>
            <pc:docMk/>
            <pc:sldMk cId="3526045638" sldId="314"/>
            <ac:spMk id="3" creationId="{53F2856D-604F-CC05-058D-2B8C7779D115}"/>
          </ac:spMkLst>
        </pc:spChg>
        <pc:spChg chg="add mod">
          <ac:chgData name="Sam Markle" userId="c3b036d3b2297226" providerId="LiveId" clId="{2E78DA9D-6374-49E8-9259-708094B722ED}" dt="2022-12-12T01:44:45.010" v="15241"/>
          <ac:spMkLst>
            <pc:docMk/>
            <pc:sldMk cId="3526045638" sldId="314"/>
            <ac:spMk id="4" creationId="{3BA46D3B-4577-800C-3842-BC35732CBA01}"/>
          </ac:spMkLst>
        </pc:spChg>
        <pc:spChg chg="add mod">
          <ac:chgData name="Sam Markle" userId="c3b036d3b2297226" providerId="LiveId" clId="{2E78DA9D-6374-49E8-9259-708094B722ED}" dt="2022-12-12T03:49:30.743" v="19279" actId="1035"/>
          <ac:spMkLst>
            <pc:docMk/>
            <pc:sldMk cId="3526045638" sldId="314"/>
            <ac:spMk id="6" creationId="{520458CD-6E3D-4851-0BAF-58F39518CE7D}"/>
          </ac:spMkLst>
        </pc:spChg>
        <pc:spChg chg="add mod">
          <ac:chgData name="Sam Markle" userId="c3b036d3b2297226" providerId="LiveId" clId="{2E78DA9D-6374-49E8-9259-708094B722ED}" dt="2022-12-12T03:49:28.809" v="19277" actId="1035"/>
          <ac:spMkLst>
            <pc:docMk/>
            <pc:sldMk cId="3526045638" sldId="314"/>
            <ac:spMk id="7" creationId="{CE99A8FD-56FE-6793-FB30-A136D2ABCF29}"/>
          </ac:spMkLst>
        </pc:spChg>
        <pc:spChg chg="add mod">
          <ac:chgData name="Sam Markle" userId="c3b036d3b2297226" providerId="LiveId" clId="{2E78DA9D-6374-49E8-9259-708094B722ED}" dt="2022-12-12T03:49:50.653" v="19283" actId="1076"/>
          <ac:spMkLst>
            <pc:docMk/>
            <pc:sldMk cId="3526045638" sldId="314"/>
            <ac:spMk id="8" creationId="{260EF996-C538-B85D-0519-AA17D7AFCEF6}"/>
          </ac:spMkLst>
        </pc:spChg>
        <pc:spChg chg="add mod">
          <ac:chgData name="Sam Markle" userId="c3b036d3b2297226" providerId="LiveId" clId="{2E78DA9D-6374-49E8-9259-708094B722ED}" dt="2022-12-12T03:49:55.835" v="19285" actId="1076"/>
          <ac:spMkLst>
            <pc:docMk/>
            <pc:sldMk cId="3526045638" sldId="314"/>
            <ac:spMk id="9" creationId="{BD0F2E2A-4DA8-13A8-E412-B6F3D6350550}"/>
          </ac:spMkLst>
        </pc:spChg>
        <pc:spChg chg="add mod">
          <ac:chgData name="Sam Markle" userId="c3b036d3b2297226" providerId="LiveId" clId="{2E78DA9D-6374-49E8-9259-708094B722ED}" dt="2023-01-01T05:30:38.544" v="25737" actId="14100"/>
          <ac:spMkLst>
            <pc:docMk/>
            <pc:sldMk cId="3526045638" sldId="314"/>
            <ac:spMk id="10" creationId="{23437C89-50ED-C5CB-E14F-B5B2B1838D5F}"/>
          </ac:spMkLst>
        </pc:spChg>
        <pc:spChg chg="add mod">
          <ac:chgData name="Sam Markle" userId="c3b036d3b2297226" providerId="LiveId" clId="{2E78DA9D-6374-49E8-9259-708094B722ED}" dt="2023-01-01T05:32:32.278" v="25745" actId="1076"/>
          <ac:spMkLst>
            <pc:docMk/>
            <pc:sldMk cId="3526045638" sldId="314"/>
            <ac:spMk id="11" creationId="{319C7543-1073-4D50-474A-E564ADD22B0F}"/>
          </ac:spMkLst>
        </pc:spChg>
        <pc:spChg chg="add mod">
          <ac:chgData name="Sam Markle" userId="c3b036d3b2297226" providerId="LiveId" clId="{2E78DA9D-6374-49E8-9259-708094B722ED}" dt="2023-01-01T05:32:14.006" v="25743" actId="1076"/>
          <ac:spMkLst>
            <pc:docMk/>
            <pc:sldMk cId="3526045638" sldId="314"/>
            <ac:spMk id="12" creationId="{AB842BD5-1705-9C07-E283-387DB77F23EC}"/>
          </ac:spMkLst>
        </pc:spChg>
        <pc:spChg chg="add mod">
          <ac:chgData name="Sam Markle" userId="c3b036d3b2297226" providerId="LiveId" clId="{2E78DA9D-6374-49E8-9259-708094B722ED}" dt="2023-01-01T05:33:49.708" v="25759" actId="14100"/>
          <ac:spMkLst>
            <pc:docMk/>
            <pc:sldMk cId="3526045638" sldId="314"/>
            <ac:spMk id="13" creationId="{815153E5-ACAA-EC31-208D-383AC431B57D}"/>
          </ac:spMkLst>
        </pc:spChg>
        <pc:spChg chg="add mod">
          <ac:chgData name="Sam Markle" userId="c3b036d3b2297226" providerId="LiveId" clId="{2E78DA9D-6374-49E8-9259-708094B722ED}" dt="2023-01-01T05:35:08.830" v="25775" actId="208"/>
          <ac:spMkLst>
            <pc:docMk/>
            <pc:sldMk cId="3526045638" sldId="314"/>
            <ac:spMk id="14" creationId="{16562FB4-638F-64A1-405F-FF91E72FE553}"/>
          </ac:spMkLst>
        </pc:spChg>
        <pc:spChg chg="add mod">
          <ac:chgData name="Sam Markle" userId="c3b036d3b2297226" providerId="LiveId" clId="{2E78DA9D-6374-49E8-9259-708094B722ED}" dt="2023-01-01T05:35:32.782" v="25779" actId="20577"/>
          <ac:spMkLst>
            <pc:docMk/>
            <pc:sldMk cId="3526045638" sldId="314"/>
            <ac:spMk id="15" creationId="{8E86020B-E0E5-1865-67E3-AC0BD4C71E64}"/>
          </ac:spMkLst>
        </pc:spChg>
        <pc:picChg chg="add mod modCrop">
          <ac:chgData name="Sam Markle" userId="c3b036d3b2297226" providerId="LiveId" clId="{2E78DA9D-6374-49E8-9259-708094B722ED}" dt="2022-12-12T03:45:45.522" v="19192" actId="732"/>
          <ac:picMkLst>
            <pc:docMk/>
            <pc:sldMk cId="3526045638" sldId="314"/>
            <ac:picMk id="5" creationId="{D11BAAE1-5954-A48A-89C3-C79B34B3B7F0}"/>
          </ac:picMkLst>
        </pc:picChg>
      </pc:sldChg>
      <pc:sldChg chg="addSp delSp modSp new mod addAnim delAnim modAnim">
        <pc:chgData name="Sam Markle" userId="c3b036d3b2297226" providerId="LiveId" clId="{2E78DA9D-6374-49E8-9259-708094B722ED}" dt="2023-01-02T03:35:06.777" v="27609" actId="20577"/>
        <pc:sldMkLst>
          <pc:docMk/>
          <pc:sldMk cId="279789973" sldId="315"/>
        </pc:sldMkLst>
        <pc:spChg chg="mod">
          <ac:chgData name="Sam Markle" userId="c3b036d3b2297226" providerId="LiveId" clId="{2E78DA9D-6374-49E8-9259-708094B722ED}" dt="2022-12-10T22:18:21.193" v="1540" actId="20577"/>
          <ac:spMkLst>
            <pc:docMk/>
            <pc:sldMk cId="279789973" sldId="315"/>
            <ac:spMk id="2" creationId="{7BACC08A-B8A1-6ECE-8557-71E172652FBB}"/>
          </ac:spMkLst>
        </pc:spChg>
        <pc:spChg chg="mod">
          <ac:chgData name="Sam Markle" userId="c3b036d3b2297226" providerId="LiveId" clId="{2E78DA9D-6374-49E8-9259-708094B722ED}" dt="2023-01-02T03:34:56.939" v="27599" actId="20577"/>
          <ac:spMkLst>
            <pc:docMk/>
            <pc:sldMk cId="279789973" sldId="315"/>
            <ac:spMk id="3" creationId="{36A0F07C-5AC6-88B9-030B-83586E0C50E6}"/>
          </ac:spMkLst>
        </pc:spChg>
        <pc:spChg chg="add del mod">
          <ac:chgData name="Sam Markle" userId="c3b036d3b2297226" providerId="LiveId" clId="{2E78DA9D-6374-49E8-9259-708094B722ED}" dt="2023-01-01T05:36:48.084" v="25792" actId="478"/>
          <ac:spMkLst>
            <pc:docMk/>
            <pc:sldMk cId="279789973" sldId="315"/>
            <ac:spMk id="4" creationId="{79EFFE5F-6E42-9488-5890-ED9D592397D5}"/>
          </ac:spMkLst>
        </pc:spChg>
        <pc:spChg chg="add del mod">
          <ac:chgData name="Sam Markle" userId="c3b036d3b2297226" providerId="LiveId" clId="{2E78DA9D-6374-49E8-9259-708094B722ED}" dt="2023-01-01T05:36:38.333" v="25789"/>
          <ac:spMkLst>
            <pc:docMk/>
            <pc:sldMk cId="279789973" sldId="315"/>
            <ac:spMk id="5" creationId="{32C5E2BC-D50C-9841-27A2-6BFDD53C0F95}"/>
          </ac:spMkLst>
        </pc:spChg>
        <pc:spChg chg="add mod">
          <ac:chgData name="Sam Markle" userId="c3b036d3b2297226" providerId="LiveId" clId="{2E78DA9D-6374-49E8-9259-708094B722ED}" dt="2023-01-02T03:35:06.777" v="27609" actId="20577"/>
          <ac:spMkLst>
            <pc:docMk/>
            <pc:sldMk cId="279789973" sldId="315"/>
            <ac:spMk id="6" creationId="{2E97711E-82D5-CC28-6EBC-E36DAC5FEE1B}"/>
          </ac:spMkLst>
        </pc:spChg>
      </pc:sldChg>
      <pc:sldChg chg="modSp add mod">
        <pc:chgData name="Sam Markle" userId="c3b036d3b2297226" providerId="LiveId" clId="{2E78DA9D-6374-49E8-9259-708094B722ED}" dt="2022-12-30T03:03:38.921" v="21472" actId="20577"/>
        <pc:sldMkLst>
          <pc:docMk/>
          <pc:sldMk cId="2209290937" sldId="316"/>
        </pc:sldMkLst>
        <pc:spChg chg="mod">
          <ac:chgData name="Sam Markle" userId="c3b036d3b2297226" providerId="LiveId" clId="{2E78DA9D-6374-49E8-9259-708094B722ED}" dt="2022-12-30T03:03:38.921" v="21472" actId="20577"/>
          <ac:spMkLst>
            <pc:docMk/>
            <pc:sldMk cId="2209290937" sldId="316"/>
            <ac:spMk id="2" creationId="{C2B73CB7-6A3F-C27F-5EC9-A3C36FF82A70}"/>
          </ac:spMkLst>
        </pc:spChg>
      </pc:sldChg>
      <pc:sldChg chg="addSp delSp modSp new mod ord modAnim modNotesTx">
        <pc:chgData name="Sam Markle" userId="c3b036d3b2297226" providerId="LiveId" clId="{2E78DA9D-6374-49E8-9259-708094B722ED}" dt="2023-01-02T03:32:43.364" v="27547" actId="478"/>
        <pc:sldMkLst>
          <pc:docMk/>
          <pc:sldMk cId="3752235751" sldId="317"/>
        </pc:sldMkLst>
        <pc:spChg chg="mod">
          <ac:chgData name="Sam Markle" userId="c3b036d3b2297226" providerId="LiveId" clId="{2E78DA9D-6374-49E8-9259-708094B722ED}" dt="2022-12-10T22:18:51.393" v="1573" actId="20577"/>
          <ac:spMkLst>
            <pc:docMk/>
            <pc:sldMk cId="3752235751" sldId="317"/>
            <ac:spMk id="2" creationId="{1BDD902D-8DB0-A614-334C-14A63F85E167}"/>
          </ac:spMkLst>
        </pc:spChg>
        <pc:spChg chg="add del">
          <ac:chgData name="Sam Markle" userId="c3b036d3b2297226" providerId="LiveId" clId="{2E78DA9D-6374-49E8-9259-708094B722ED}" dt="2022-12-12T03:55:25.601" v="19362"/>
          <ac:spMkLst>
            <pc:docMk/>
            <pc:sldMk cId="3752235751" sldId="317"/>
            <ac:spMk id="3" creationId="{10D7AE67-3902-A95C-95BA-C18C0F2C67D1}"/>
          </ac:spMkLst>
        </pc:spChg>
        <pc:spChg chg="add mod">
          <ac:chgData name="Sam Markle" userId="c3b036d3b2297226" providerId="LiveId" clId="{2E78DA9D-6374-49E8-9259-708094B722ED}" dt="2022-12-12T04:10:26.121" v="19490" actId="1038"/>
          <ac:spMkLst>
            <pc:docMk/>
            <pc:sldMk cId="3752235751" sldId="317"/>
            <ac:spMk id="6" creationId="{C709BBE5-E901-5AD5-3265-31EFFD49C9FA}"/>
          </ac:spMkLst>
        </pc:spChg>
        <pc:spChg chg="add del mod">
          <ac:chgData name="Sam Markle" userId="c3b036d3b2297226" providerId="LiveId" clId="{2E78DA9D-6374-49E8-9259-708094B722ED}" dt="2023-01-02T03:32:43.364" v="27547" actId="478"/>
          <ac:spMkLst>
            <pc:docMk/>
            <pc:sldMk cId="3752235751" sldId="317"/>
            <ac:spMk id="7" creationId="{64F3BFFB-2536-3CC2-5D26-536CC71A8A5D}"/>
          </ac:spMkLst>
        </pc:spChg>
        <pc:spChg chg="add mod">
          <ac:chgData name="Sam Markle" userId="c3b036d3b2297226" providerId="LiveId" clId="{2E78DA9D-6374-49E8-9259-708094B722ED}" dt="2022-12-12T04:10:12.465" v="19485" actId="1076"/>
          <ac:spMkLst>
            <pc:docMk/>
            <pc:sldMk cId="3752235751" sldId="317"/>
            <ac:spMk id="8" creationId="{B9BF1EB4-63C1-51E7-8AA4-A5B409B36A6E}"/>
          </ac:spMkLst>
        </pc:spChg>
        <pc:spChg chg="add mod">
          <ac:chgData name="Sam Markle" userId="c3b036d3b2297226" providerId="LiveId" clId="{2E78DA9D-6374-49E8-9259-708094B722ED}" dt="2022-12-12T04:10:19.987" v="19488" actId="1036"/>
          <ac:spMkLst>
            <pc:docMk/>
            <pc:sldMk cId="3752235751" sldId="317"/>
            <ac:spMk id="9" creationId="{3398CA95-6C94-162D-0777-D3A864C58FD0}"/>
          </ac:spMkLst>
        </pc:spChg>
        <pc:spChg chg="add mod">
          <ac:chgData name="Sam Markle" userId="c3b036d3b2297226" providerId="LiveId" clId="{2E78DA9D-6374-49E8-9259-708094B722ED}" dt="2022-12-12T04:12:12.195" v="19520" actId="1037"/>
          <ac:spMkLst>
            <pc:docMk/>
            <pc:sldMk cId="3752235751" sldId="317"/>
            <ac:spMk id="10" creationId="{4D2198B6-7181-4534-B23C-DE5A31A96554}"/>
          </ac:spMkLst>
        </pc:spChg>
        <pc:spChg chg="add mod">
          <ac:chgData name="Sam Markle" userId="c3b036d3b2297226" providerId="LiveId" clId="{2E78DA9D-6374-49E8-9259-708094B722ED}" dt="2022-12-12T04:12:24.591" v="19522" actId="1076"/>
          <ac:spMkLst>
            <pc:docMk/>
            <pc:sldMk cId="3752235751" sldId="317"/>
            <ac:spMk id="11" creationId="{25FF9907-5F1D-79B2-E408-CD94AC9DC0ED}"/>
          </ac:spMkLst>
        </pc:spChg>
        <pc:spChg chg="add mod">
          <ac:chgData name="Sam Markle" userId="c3b036d3b2297226" providerId="LiveId" clId="{2E78DA9D-6374-49E8-9259-708094B722ED}" dt="2022-12-12T04:13:09.781" v="19533" actId="1076"/>
          <ac:spMkLst>
            <pc:docMk/>
            <pc:sldMk cId="3752235751" sldId="317"/>
            <ac:spMk id="12" creationId="{D211AB3D-5B7C-AE1B-9638-62CE7AA1BC2F}"/>
          </ac:spMkLst>
        </pc:spChg>
        <pc:spChg chg="add mod">
          <ac:chgData name="Sam Markle" userId="c3b036d3b2297226" providerId="LiveId" clId="{2E78DA9D-6374-49E8-9259-708094B722ED}" dt="2022-12-12T04:13:28.745" v="19543" actId="1076"/>
          <ac:spMkLst>
            <pc:docMk/>
            <pc:sldMk cId="3752235751" sldId="317"/>
            <ac:spMk id="13" creationId="{D83585D2-B475-970D-8FB6-FCFE35518627}"/>
          </ac:spMkLst>
        </pc:spChg>
        <pc:spChg chg="add mod">
          <ac:chgData name="Sam Markle" userId="c3b036d3b2297226" providerId="LiveId" clId="{2E78DA9D-6374-49E8-9259-708094B722ED}" dt="2023-01-02T03:32:36.554" v="27546" actId="1036"/>
          <ac:spMkLst>
            <pc:docMk/>
            <pc:sldMk cId="3752235751" sldId="317"/>
            <ac:spMk id="14" creationId="{1E4735E9-2AB4-34C7-9ADE-B10D9CF87AF7}"/>
          </ac:spMkLst>
        </pc:spChg>
        <pc:spChg chg="add mod">
          <ac:chgData name="Sam Markle" userId="c3b036d3b2297226" providerId="LiveId" clId="{2E78DA9D-6374-49E8-9259-708094B722ED}" dt="2023-01-02T03:32:06.757" v="27528" actId="1035"/>
          <ac:spMkLst>
            <pc:docMk/>
            <pc:sldMk cId="3752235751" sldId="317"/>
            <ac:spMk id="15" creationId="{71AD8202-E898-BE3A-F971-353EA28D7CF9}"/>
          </ac:spMkLst>
        </pc:spChg>
        <pc:graphicFrameChg chg="add del mod">
          <ac:chgData name="Sam Markle" userId="c3b036d3b2297226" providerId="LiveId" clId="{2E78DA9D-6374-49E8-9259-708094B722ED}" dt="2022-12-12T03:55:25.235" v="19361"/>
          <ac:graphicFrameMkLst>
            <pc:docMk/>
            <pc:sldMk cId="3752235751" sldId="317"/>
            <ac:graphicFrameMk id="4" creationId="{C6A8B811-C3BA-8C84-9E09-990DDCAA6EB3}"/>
          </ac:graphicFrameMkLst>
        </pc:graphicFrameChg>
        <pc:graphicFrameChg chg="add mod modGraphic">
          <ac:chgData name="Sam Markle" userId="c3b036d3b2297226" providerId="LiveId" clId="{2E78DA9D-6374-49E8-9259-708094B722ED}" dt="2023-01-02T03:32:18.305" v="27539" actId="20577"/>
          <ac:graphicFrameMkLst>
            <pc:docMk/>
            <pc:sldMk cId="3752235751" sldId="317"/>
            <ac:graphicFrameMk id="5" creationId="{0AC41894-C855-5856-035A-694A34681EA7}"/>
          </ac:graphicFrameMkLst>
        </pc:graphicFrameChg>
        <pc:picChg chg="add del mod">
          <ac:chgData name="Sam Markle" userId="c3b036d3b2297226" providerId="LiveId" clId="{2E78DA9D-6374-49E8-9259-708094B722ED}" dt="2022-12-12T03:55:25.235" v="19361"/>
          <ac:picMkLst>
            <pc:docMk/>
            <pc:sldMk cId="3752235751" sldId="317"/>
            <ac:picMk id="18433" creationId="{B4696C88-6648-04F4-BED8-7341D10A54B5}"/>
          </ac:picMkLst>
        </pc:picChg>
        <pc:picChg chg="add del mod">
          <ac:chgData name="Sam Markle" userId="c3b036d3b2297226" providerId="LiveId" clId="{2E78DA9D-6374-49E8-9259-708094B722ED}" dt="2022-12-12T03:55:25.235" v="19361"/>
          <ac:picMkLst>
            <pc:docMk/>
            <pc:sldMk cId="3752235751" sldId="317"/>
            <ac:picMk id="18434" creationId="{AF7D730E-72DF-CCBA-76E5-E50B19384478}"/>
          </ac:picMkLst>
        </pc:picChg>
        <pc:picChg chg="add del mod">
          <ac:chgData name="Sam Markle" userId="c3b036d3b2297226" providerId="LiveId" clId="{2E78DA9D-6374-49E8-9259-708094B722ED}" dt="2022-12-12T03:55:25.235" v="19361"/>
          <ac:picMkLst>
            <pc:docMk/>
            <pc:sldMk cId="3752235751" sldId="317"/>
            <ac:picMk id="18435" creationId="{6CFA0DFC-35BD-BB5A-1384-844039C42755}"/>
          </ac:picMkLst>
        </pc:picChg>
        <pc:picChg chg="add del mod">
          <ac:chgData name="Sam Markle" userId="c3b036d3b2297226" providerId="LiveId" clId="{2E78DA9D-6374-49E8-9259-708094B722ED}" dt="2022-12-12T03:55:25.235" v="19361"/>
          <ac:picMkLst>
            <pc:docMk/>
            <pc:sldMk cId="3752235751" sldId="317"/>
            <ac:picMk id="18436" creationId="{DE2AC5AB-3D11-FAF2-60F5-2B92D9152DF8}"/>
          </ac:picMkLst>
        </pc:picChg>
        <pc:picChg chg="add mod">
          <ac:chgData name="Sam Markle" userId="c3b036d3b2297226" providerId="LiveId" clId="{2E78DA9D-6374-49E8-9259-708094B722ED}" dt="2022-12-12T04:15:40.239" v="19592" actId="1036"/>
          <ac:picMkLst>
            <pc:docMk/>
            <pc:sldMk cId="3752235751" sldId="317"/>
            <ac:picMk id="18437" creationId="{9616371E-B2C3-7E4A-D1EC-40CE144F6C42}"/>
          </ac:picMkLst>
        </pc:picChg>
        <pc:picChg chg="add mod">
          <ac:chgData name="Sam Markle" userId="c3b036d3b2297226" providerId="LiveId" clId="{2E78DA9D-6374-49E8-9259-708094B722ED}" dt="2022-12-12T04:02:41.259" v="19462" actId="1035"/>
          <ac:picMkLst>
            <pc:docMk/>
            <pc:sldMk cId="3752235751" sldId="317"/>
            <ac:picMk id="18438" creationId="{7871717D-F704-7CF8-D3C4-A4C0DD791F75}"/>
          </ac:picMkLst>
        </pc:picChg>
        <pc:picChg chg="add mod">
          <ac:chgData name="Sam Markle" userId="c3b036d3b2297226" providerId="LiveId" clId="{2E78DA9D-6374-49E8-9259-708094B722ED}" dt="2022-12-12T04:15:49.123" v="19594" actId="14100"/>
          <ac:picMkLst>
            <pc:docMk/>
            <pc:sldMk cId="3752235751" sldId="317"/>
            <ac:picMk id="18439" creationId="{256F9DF4-570A-AD38-5EA3-DE8856179CD2}"/>
          </ac:picMkLst>
        </pc:picChg>
        <pc:picChg chg="add mod">
          <ac:chgData name="Sam Markle" userId="c3b036d3b2297226" providerId="LiveId" clId="{2E78DA9D-6374-49E8-9259-708094B722ED}" dt="2022-12-12T04:02:17.042" v="19453" actId="14100"/>
          <ac:picMkLst>
            <pc:docMk/>
            <pc:sldMk cId="3752235751" sldId="317"/>
            <ac:picMk id="18440" creationId="{E8AB7A44-D9A6-6E37-18FE-5E2AD1776BC2}"/>
          </ac:picMkLst>
        </pc:picChg>
      </pc:sldChg>
      <pc:sldChg chg="addSp delSp modSp new mod modAnim">
        <pc:chgData name="Sam Markle" userId="c3b036d3b2297226" providerId="LiveId" clId="{2E78DA9D-6374-49E8-9259-708094B722ED}" dt="2022-12-23T23:35:21.902" v="21219"/>
        <pc:sldMkLst>
          <pc:docMk/>
          <pc:sldMk cId="725501196" sldId="318"/>
        </pc:sldMkLst>
        <pc:spChg chg="mod">
          <ac:chgData name="Sam Markle" userId="c3b036d3b2297226" providerId="LiveId" clId="{2E78DA9D-6374-49E8-9259-708094B722ED}" dt="2022-12-10T22:19:00.453" v="1593" actId="20577"/>
          <ac:spMkLst>
            <pc:docMk/>
            <pc:sldMk cId="725501196" sldId="318"/>
            <ac:spMk id="2" creationId="{0140FFAA-3534-5376-33D7-DE82CEB07342}"/>
          </ac:spMkLst>
        </pc:spChg>
        <pc:spChg chg="del">
          <ac:chgData name="Sam Markle" userId="c3b036d3b2297226" providerId="LiveId" clId="{2E78DA9D-6374-49E8-9259-708094B722ED}" dt="2022-12-12T04:16:47.260" v="19604" actId="1032"/>
          <ac:spMkLst>
            <pc:docMk/>
            <pc:sldMk cId="725501196" sldId="318"/>
            <ac:spMk id="3" creationId="{0DEC73E6-6506-8462-3C87-A2B288E5495A}"/>
          </ac:spMkLst>
        </pc:spChg>
        <pc:spChg chg="del mod topLvl">
          <ac:chgData name="Sam Markle" userId="c3b036d3b2297226" providerId="LiveId" clId="{2E78DA9D-6374-49E8-9259-708094B722ED}" dt="2022-12-12T04:18:20.711" v="19837" actId="478"/>
          <ac:spMkLst>
            <pc:docMk/>
            <pc:sldMk cId="725501196" sldId="318"/>
            <ac:spMk id="6" creationId="{1D17AAB8-2B31-216E-F67F-F9858B96EA02}"/>
          </ac:spMkLst>
        </pc:spChg>
        <pc:spChg chg="del mod topLvl">
          <ac:chgData name="Sam Markle" userId="c3b036d3b2297226" providerId="LiveId" clId="{2E78DA9D-6374-49E8-9259-708094B722ED}" dt="2022-12-12T04:20:09.367" v="19869" actId="478"/>
          <ac:spMkLst>
            <pc:docMk/>
            <pc:sldMk cId="725501196" sldId="318"/>
            <ac:spMk id="7" creationId="{71323ACB-03F3-609E-E338-32F5EAA6D8F9}"/>
          </ac:spMkLst>
        </pc:spChg>
        <pc:spChg chg="del mod topLvl">
          <ac:chgData name="Sam Markle" userId="c3b036d3b2297226" providerId="LiveId" clId="{2E78DA9D-6374-49E8-9259-708094B722ED}" dt="2022-12-12T04:20:09.059" v="19868" actId="478"/>
          <ac:spMkLst>
            <pc:docMk/>
            <pc:sldMk cId="725501196" sldId="318"/>
            <ac:spMk id="8" creationId="{5F6B1ABB-7B0B-83C1-51A7-EB3F49E7CFE1}"/>
          </ac:spMkLst>
        </pc:spChg>
        <pc:spChg chg="del mod topLvl">
          <ac:chgData name="Sam Markle" userId="c3b036d3b2297226" providerId="LiveId" clId="{2E78DA9D-6374-49E8-9259-708094B722ED}" dt="2022-12-12T04:20:06.002" v="19866" actId="478"/>
          <ac:spMkLst>
            <pc:docMk/>
            <pc:sldMk cId="725501196" sldId="318"/>
            <ac:spMk id="9" creationId="{1998BE3B-E606-C5E1-8C0B-6C275B4D0B6A}"/>
          </ac:spMkLst>
        </pc:spChg>
        <pc:spChg chg="del mod topLvl">
          <ac:chgData name="Sam Markle" userId="c3b036d3b2297226" providerId="LiveId" clId="{2E78DA9D-6374-49E8-9259-708094B722ED}" dt="2022-12-12T04:20:06.002" v="19866" actId="478"/>
          <ac:spMkLst>
            <pc:docMk/>
            <pc:sldMk cId="725501196" sldId="318"/>
            <ac:spMk id="10" creationId="{0AE4FB28-D664-9D47-7A85-FA766DB61B16}"/>
          </ac:spMkLst>
        </pc:spChg>
        <pc:spChg chg="del mod topLvl">
          <ac:chgData name="Sam Markle" userId="c3b036d3b2297226" providerId="LiveId" clId="{2E78DA9D-6374-49E8-9259-708094B722ED}" dt="2022-12-12T04:20:06.002" v="19866" actId="478"/>
          <ac:spMkLst>
            <pc:docMk/>
            <pc:sldMk cId="725501196" sldId="318"/>
            <ac:spMk id="11" creationId="{22640438-1ED7-3A55-E009-C4B15F62E994}"/>
          </ac:spMkLst>
        </pc:spChg>
        <pc:spChg chg="del mod topLvl">
          <ac:chgData name="Sam Markle" userId="c3b036d3b2297226" providerId="LiveId" clId="{2E78DA9D-6374-49E8-9259-708094B722ED}" dt="2022-12-12T04:20:08.580" v="19867" actId="478"/>
          <ac:spMkLst>
            <pc:docMk/>
            <pc:sldMk cId="725501196" sldId="318"/>
            <ac:spMk id="12" creationId="{288EED9E-A889-6437-32DC-BA4DEF1CC7BD}"/>
          </ac:spMkLst>
        </pc:spChg>
        <pc:spChg chg="mod topLvl">
          <ac:chgData name="Sam Markle" userId="c3b036d3b2297226" providerId="LiveId" clId="{2E78DA9D-6374-49E8-9259-708094B722ED}" dt="2022-12-23T23:35:06.102" v="21214" actId="165"/>
          <ac:spMkLst>
            <pc:docMk/>
            <pc:sldMk cId="725501196" sldId="318"/>
            <ac:spMk id="15" creationId="{C04799FB-F600-7F5B-5E82-8816DB63318F}"/>
          </ac:spMkLst>
        </pc:spChg>
        <pc:spChg chg="mod topLvl">
          <ac:chgData name="Sam Markle" userId="c3b036d3b2297226" providerId="LiveId" clId="{2E78DA9D-6374-49E8-9259-708094B722ED}" dt="2022-12-23T23:35:06.102" v="21214" actId="165"/>
          <ac:spMkLst>
            <pc:docMk/>
            <pc:sldMk cId="725501196" sldId="318"/>
            <ac:spMk id="16" creationId="{3E468F58-E613-3F9D-E748-73FEA87EEEF4}"/>
          </ac:spMkLst>
        </pc:spChg>
        <pc:spChg chg="mod topLvl">
          <ac:chgData name="Sam Markle" userId="c3b036d3b2297226" providerId="LiveId" clId="{2E78DA9D-6374-49E8-9259-708094B722ED}" dt="2022-12-23T23:35:06.102" v="21214" actId="165"/>
          <ac:spMkLst>
            <pc:docMk/>
            <pc:sldMk cId="725501196" sldId="318"/>
            <ac:spMk id="17" creationId="{6400C718-0F42-F28F-7D90-0AE2E4D5D625}"/>
          </ac:spMkLst>
        </pc:spChg>
        <pc:spChg chg="mod topLvl">
          <ac:chgData name="Sam Markle" userId="c3b036d3b2297226" providerId="LiveId" clId="{2E78DA9D-6374-49E8-9259-708094B722ED}" dt="2022-12-23T23:35:06.102" v="21214" actId="165"/>
          <ac:spMkLst>
            <pc:docMk/>
            <pc:sldMk cId="725501196" sldId="318"/>
            <ac:spMk id="18" creationId="{1250B3FF-04BD-A81B-9380-A4B3F958A55C}"/>
          </ac:spMkLst>
        </pc:spChg>
        <pc:grpChg chg="del mod">
          <ac:chgData name="Sam Markle" userId="c3b036d3b2297226" providerId="LiveId" clId="{2E78DA9D-6374-49E8-9259-708094B722ED}" dt="2022-12-12T04:18:09.602" v="19836" actId="165"/>
          <ac:grpSpMkLst>
            <pc:docMk/>
            <pc:sldMk cId="725501196" sldId="318"/>
            <ac:grpSpMk id="5" creationId="{5EC6B9CC-B8C0-A988-3510-B467250DF74B}"/>
          </ac:grpSpMkLst>
        </pc:grpChg>
        <pc:grpChg chg="del mod">
          <ac:chgData name="Sam Markle" userId="c3b036d3b2297226" providerId="LiveId" clId="{2E78DA9D-6374-49E8-9259-708094B722ED}" dt="2022-12-23T23:35:06.102" v="21214" actId="165"/>
          <ac:grpSpMkLst>
            <pc:docMk/>
            <pc:sldMk cId="725501196" sldId="318"/>
            <ac:grpSpMk id="14" creationId="{814AA196-8F1E-749E-8B1C-B56A4BA2970E}"/>
          </ac:grpSpMkLst>
        </pc:grpChg>
        <pc:graphicFrameChg chg="add del mod modGraphic">
          <ac:chgData name="Sam Markle" userId="c3b036d3b2297226" providerId="LiveId" clId="{2E78DA9D-6374-49E8-9259-708094B722ED}" dt="2022-12-12T04:17:48.087" v="19835" actId="18245"/>
          <ac:graphicFrameMkLst>
            <pc:docMk/>
            <pc:sldMk cId="725501196" sldId="318"/>
            <ac:graphicFrameMk id="4" creationId="{F44A5E32-2B5A-9046-C1B2-C4968522A9A3}"/>
          </ac:graphicFrameMkLst>
        </pc:graphicFrameChg>
        <pc:graphicFrameChg chg="add del mod modGraphic">
          <ac:chgData name="Sam Markle" userId="c3b036d3b2297226" providerId="LiveId" clId="{2E78DA9D-6374-49E8-9259-708094B722ED}" dt="2022-12-12T04:22:12.912" v="20110" actId="18245"/>
          <ac:graphicFrameMkLst>
            <pc:docMk/>
            <pc:sldMk cId="725501196" sldId="318"/>
            <ac:graphicFrameMk id="13" creationId="{ADF27A04-FCC4-7744-79BF-AADD80947DC9}"/>
          </ac:graphicFrameMkLst>
        </pc:graphicFrameChg>
      </pc:sldChg>
      <pc:sldChg chg="addSp delSp modSp new mod modNotesTx">
        <pc:chgData name="Sam Markle" userId="c3b036d3b2297226" providerId="LiveId" clId="{2E78DA9D-6374-49E8-9259-708094B722ED}" dt="2022-12-12T04:24:15.935" v="20220" actId="6549"/>
        <pc:sldMkLst>
          <pc:docMk/>
          <pc:sldMk cId="3119999531" sldId="319"/>
        </pc:sldMkLst>
        <pc:spChg chg="mod">
          <ac:chgData name="Sam Markle" userId="c3b036d3b2297226" providerId="LiveId" clId="{2E78DA9D-6374-49E8-9259-708094B722ED}" dt="2022-12-10T22:19:11.818" v="1635" actId="20577"/>
          <ac:spMkLst>
            <pc:docMk/>
            <pc:sldMk cId="3119999531" sldId="319"/>
            <ac:spMk id="2" creationId="{6B256F3B-EAB7-B247-AE8A-B23FF5D5DD2E}"/>
          </ac:spMkLst>
        </pc:spChg>
        <pc:spChg chg="del">
          <ac:chgData name="Sam Markle" userId="c3b036d3b2297226" providerId="LiveId" clId="{2E78DA9D-6374-49E8-9259-708094B722ED}" dt="2022-12-11T19:31:20.675" v="6359" actId="478"/>
          <ac:spMkLst>
            <pc:docMk/>
            <pc:sldMk cId="3119999531" sldId="319"/>
            <ac:spMk id="3" creationId="{12C5883A-2133-920A-79CB-1835ED023F14}"/>
          </ac:spMkLst>
        </pc:spChg>
        <pc:spChg chg="mod">
          <ac:chgData name="Sam Markle" userId="c3b036d3b2297226" providerId="LiveId" clId="{2E78DA9D-6374-49E8-9259-708094B722ED}" dt="2022-12-12T04:23:24.873" v="20124" actId="14100"/>
          <ac:spMkLst>
            <pc:docMk/>
            <pc:sldMk cId="3119999531" sldId="319"/>
            <ac:spMk id="13" creationId="{5816D427-5732-8FA2-AECA-FC6E27B3CC58}"/>
          </ac:spMkLst>
        </pc:spChg>
        <pc:spChg chg="mod">
          <ac:chgData name="Sam Markle" userId="c3b036d3b2297226" providerId="LiveId" clId="{2E78DA9D-6374-49E8-9259-708094B722ED}" dt="2022-12-11T19:31:17.695" v="6358"/>
          <ac:spMkLst>
            <pc:docMk/>
            <pc:sldMk cId="3119999531" sldId="319"/>
            <ac:spMk id="14" creationId="{CB941C6B-2014-81FF-0728-32ED904C45FA}"/>
          </ac:spMkLst>
        </pc:spChg>
        <pc:spChg chg="mod">
          <ac:chgData name="Sam Markle" userId="c3b036d3b2297226" providerId="LiveId" clId="{2E78DA9D-6374-49E8-9259-708094B722ED}" dt="2022-12-12T04:23:22.594" v="20123" actId="14100"/>
          <ac:spMkLst>
            <pc:docMk/>
            <pc:sldMk cId="3119999531" sldId="319"/>
            <ac:spMk id="15" creationId="{96626921-E351-F774-9198-580754AB95EA}"/>
          </ac:spMkLst>
        </pc:spChg>
        <pc:spChg chg="mod">
          <ac:chgData name="Sam Markle" userId="c3b036d3b2297226" providerId="LiveId" clId="{2E78DA9D-6374-49E8-9259-708094B722ED}" dt="2022-12-11T19:31:17.695" v="6358"/>
          <ac:spMkLst>
            <pc:docMk/>
            <pc:sldMk cId="3119999531" sldId="319"/>
            <ac:spMk id="16" creationId="{C6FD0E68-C062-2E0E-B110-D5C84C115ADC}"/>
          </ac:spMkLst>
        </pc:spChg>
        <pc:spChg chg="mod">
          <ac:chgData name="Sam Markle" userId="c3b036d3b2297226" providerId="LiveId" clId="{2E78DA9D-6374-49E8-9259-708094B722ED}" dt="2022-12-12T04:23:19.996" v="20122" actId="14100"/>
          <ac:spMkLst>
            <pc:docMk/>
            <pc:sldMk cId="3119999531" sldId="319"/>
            <ac:spMk id="17" creationId="{5910084B-1E9D-DDEE-6D57-DBDEB7D2BBF3}"/>
          </ac:spMkLst>
        </pc:spChg>
        <pc:spChg chg="mod">
          <ac:chgData name="Sam Markle" userId="c3b036d3b2297226" providerId="LiveId" clId="{2E78DA9D-6374-49E8-9259-708094B722ED}" dt="2022-12-11T19:31:17.695" v="6358"/>
          <ac:spMkLst>
            <pc:docMk/>
            <pc:sldMk cId="3119999531" sldId="319"/>
            <ac:spMk id="18" creationId="{904F1B8C-531D-4786-E5DA-74C266722007}"/>
          </ac:spMkLst>
        </pc:spChg>
        <pc:spChg chg="mod">
          <ac:chgData name="Sam Markle" userId="c3b036d3b2297226" providerId="LiveId" clId="{2E78DA9D-6374-49E8-9259-708094B722ED}" dt="2022-12-12T04:23:27.584" v="20125" actId="14100"/>
          <ac:spMkLst>
            <pc:docMk/>
            <pc:sldMk cId="3119999531" sldId="319"/>
            <ac:spMk id="19" creationId="{5B106A7D-439E-9AF1-7778-2C0FF815FACF}"/>
          </ac:spMkLst>
        </pc:spChg>
        <pc:spChg chg="mod">
          <ac:chgData name="Sam Markle" userId="c3b036d3b2297226" providerId="LiveId" clId="{2E78DA9D-6374-49E8-9259-708094B722ED}" dt="2022-12-11T19:31:17.695" v="6358"/>
          <ac:spMkLst>
            <pc:docMk/>
            <pc:sldMk cId="3119999531" sldId="319"/>
            <ac:spMk id="20" creationId="{5F6C9F65-8353-7945-1752-29A3504CF123}"/>
          </ac:spMkLst>
        </pc:spChg>
        <pc:grpChg chg="add mod">
          <ac:chgData name="Sam Markle" userId="c3b036d3b2297226" providerId="LiveId" clId="{2E78DA9D-6374-49E8-9259-708094B722ED}" dt="2022-12-12T04:23:51.931" v="20128" actId="14100"/>
          <ac:grpSpMkLst>
            <pc:docMk/>
            <pc:sldMk cId="3119999531" sldId="319"/>
            <ac:grpSpMk id="4" creationId="{92BC8F9E-984A-F11A-76AE-176D8961C3E3}"/>
          </ac:grpSpMkLst>
        </pc:grpChg>
        <pc:grpChg chg="mod">
          <ac:chgData name="Sam Markle" userId="c3b036d3b2297226" providerId="LiveId" clId="{2E78DA9D-6374-49E8-9259-708094B722ED}" dt="2022-12-11T19:31:17.695" v="6358"/>
          <ac:grpSpMkLst>
            <pc:docMk/>
            <pc:sldMk cId="3119999531" sldId="319"/>
            <ac:grpSpMk id="5" creationId="{5099A1C5-A7B1-0B90-AB6B-5D471A68E701}"/>
          </ac:grpSpMkLst>
        </pc:grpChg>
        <pc:grpChg chg="mod">
          <ac:chgData name="Sam Markle" userId="c3b036d3b2297226" providerId="LiveId" clId="{2E78DA9D-6374-49E8-9259-708094B722ED}" dt="2022-12-11T19:31:17.695" v="6358"/>
          <ac:grpSpMkLst>
            <pc:docMk/>
            <pc:sldMk cId="3119999531" sldId="319"/>
            <ac:grpSpMk id="6" creationId="{D5A79069-1025-06FE-A7A4-7BCD0612769A}"/>
          </ac:grpSpMkLst>
        </pc:grpChg>
        <pc:grpChg chg="mod">
          <ac:chgData name="Sam Markle" userId="c3b036d3b2297226" providerId="LiveId" clId="{2E78DA9D-6374-49E8-9259-708094B722ED}" dt="2022-12-11T19:31:17.695" v="6358"/>
          <ac:grpSpMkLst>
            <pc:docMk/>
            <pc:sldMk cId="3119999531" sldId="319"/>
            <ac:grpSpMk id="7" creationId="{F4EE7307-81B5-1648-4114-168FCBDD1471}"/>
          </ac:grpSpMkLst>
        </pc:grpChg>
        <pc:grpChg chg="mod">
          <ac:chgData name="Sam Markle" userId="c3b036d3b2297226" providerId="LiveId" clId="{2E78DA9D-6374-49E8-9259-708094B722ED}" dt="2022-12-11T19:31:17.695" v="6358"/>
          <ac:grpSpMkLst>
            <pc:docMk/>
            <pc:sldMk cId="3119999531" sldId="319"/>
            <ac:grpSpMk id="8" creationId="{EC1F16D2-95CE-16AD-D011-D1EF8467413C}"/>
          </ac:grpSpMkLst>
        </pc:grpChg>
        <pc:picChg chg="mod">
          <ac:chgData name="Sam Markle" userId="c3b036d3b2297226" providerId="LiveId" clId="{2E78DA9D-6374-49E8-9259-708094B722ED}" dt="2022-12-11T19:31:17.695" v="6358"/>
          <ac:picMkLst>
            <pc:docMk/>
            <pc:sldMk cId="3119999531" sldId="319"/>
            <ac:picMk id="9" creationId="{E6B04279-F8E1-69D1-631A-0F259F929559}"/>
          </ac:picMkLst>
        </pc:picChg>
        <pc:picChg chg="mod">
          <ac:chgData name="Sam Markle" userId="c3b036d3b2297226" providerId="LiveId" clId="{2E78DA9D-6374-49E8-9259-708094B722ED}" dt="2022-12-11T19:31:17.695" v="6358"/>
          <ac:picMkLst>
            <pc:docMk/>
            <pc:sldMk cId="3119999531" sldId="319"/>
            <ac:picMk id="10" creationId="{0EBE9D4C-600F-5D05-A761-6C10358B6DB2}"/>
          </ac:picMkLst>
        </pc:picChg>
        <pc:picChg chg="mod">
          <ac:chgData name="Sam Markle" userId="c3b036d3b2297226" providerId="LiveId" clId="{2E78DA9D-6374-49E8-9259-708094B722ED}" dt="2022-12-12T04:23:08.853" v="20119" actId="1038"/>
          <ac:picMkLst>
            <pc:docMk/>
            <pc:sldMk cId="3119999531" sldId="319"/>
            <ac:picMk id="11" creationId="{8E449D2D-0E8E-8E57-8368-1557464DE9D4}"/>
          </ac:picMkLst>
        </pc:picChg>
        <pc:picChg chg="mod">
          <ac:chgData name="Sam Markle" userId="c3b036d3b2297226" providerId="LiveId" clId="{2E78DA9D-6374-49E8-9259-708094B722ED}" dt="2022-12-11T19:31:17.695" v="6358"/>
          <ac:picMkLst>
            <pc:docMk/>
            <pc:sldMk cId="3119999531" sldId="319"/>
            <ac:picMk id="12" creationId="{C869A1E8-2A94-4150-C0A2-FDFB90EBB9BC}"/>
          </ac:picMkLst>
        </pc:picChg>
      </pc:sldChg>
      <pc:sldChg chg="addSp delSp modSp new mod ord modAnim">
        <pc:chgData name="Sam Markle" userId="c3b036d3b2297226" providerId="LiveId" clId="{2E78DA9D-6374-49E8-9259-708094B722ED}" dt="2023-01-02T03:35:19.654" v="27611"/>
        <pc:sldMkLst>
          <pc:docMk/>
          <pc:sldMk cId="1645419356" sldId="320"/>
        </pc:sldMkLst>
        <pc:spChg chg="mod">
          <ac:chgData name="Sam Markle" userId="c3b036d3b2297226" providerId="LiveId" clId="{2E78DA9D-6374-49E8-9259-708094B722ED}" dt="2022-12-10T22:19:25.456" v="1681" actId="20577"/>
          <ac:spMkLst>
            <pc:docMk/>
            <pc:sldMk cId="1645419356" sldId="320"/>
            <ac:spMk id="2" creationId="{3F267E41-2F73-010D-CB1A-D8D72A41E010}"/>
          </ac:spMkLst>
        </pc:spChg>
        <pc:spChg chg="del">
          <ac:chgData name="Sam Markle" userId="c3b036d3b2297226" providerId="LiveId" clId="{2E78DA9D-6374-49E8-9259-708094B722ED}" dt="2022-12-12T04:24:40.429" v="20221" actId="1032"/>
          <ac:spMkLst>
            <pc:docMk/>
            <pc:sldMk cId="1645419356" sldId="320"/>
            <ac:spMk id="3" creationId="{D3A1378C-4205-7ECB-3781-2911BA17277A}"/>
          </ac:spMkLst>
        </pc:spChg>
        <pc:spChg chg="mod topLvl">
          <ac:chgData name="Sam Markle" userId="c3b036d3b2297226" providerId="LiveId" clId="{2E78DA9D-6374-49E8-9259-708094B722ED}" dt="2022-12-23T23:35:40.520" v="21222" actId="165"/>
          <ac:spMkLst>
            <pc:docMk/>
            <pc:sldMk cId="1645419356" sldId="320"/>
            <ac:spMk id="6" creationId="{A78E4F4C-5493-FB50-DE56-34DF32434322}"/>
          </ac:spMkLst>
        </pc:spChg>
        <pc:spChg chg="mod topLvl">
          <ac:chgData name="Sam Markle" userId="c3b036d3b2297226" providerId="LiveId" clId="{2E78DA9D-6374-49E8-9259-708094B722ED}" dt="2022-12-23T23:35:40.520" v="21222" actId="165"/>
          <ac:spMkLst>
            <pc:docMk/>
            <pc:sldMk cId="1645419356" sldId="320"/>
            <ac:spMk id="7" creationId="{9998F3FA-7DAE-F397-4977-06279173C02E}"/>
          </ac:spMkLst>
        </pc:spChg>
        <pc:spChg chg="mod topLvl">
          <ac:chgData name="Sam Markle" userId="c3b036d3b2297226" providerId="LiveId" clId="{2E78DA9D-6374-49E8-9259-708094B722ED}" dt="2022-12-23T23:35:40.520" v="21222" actId="165"/>
          <ac:spMkLst>
            <pc:docMk/>
            <pc:sldMk cId="1645419356" sldId="320"/>
            <ac:spMk id="8" creationId="{2D275657-B8BE-3BE9-5A86-76EB21EC3EE5}"/>
          </ac:spMkLst>
        </pc:spChg>
        <pc:spChg chg="del mod">
          <ac:chgData name="Sam Markle" userId="c3b036d3b2297226" providerId="LiveId" clId="{2E78DA9D-6374-49E8-9259-708094B722ED}" dt="2022-12-12T04:25:27.112" v="20224" actId="478"/>
          <ac:spMkLst>
            <pc:docMk/>
            <pc:sldMk cId="1645419356" sldId="320"/>
            <ac:spMk id="9" creationId="{D86312AB-A224-5395-AF4B-D29CA822A4C4}"/>
          </ac:spMkLst>
        </pc:spChg>
        <pc:spChg chg="del mod">
          <ac:chgData name="Sam Markle" userId="c3b036d3b2297226" providerId="LiveId" clId="{2E78DA9D-6374-49E8-9259-708094B722ED}" dt="2022-12-12T04:25:29.921" v="20227" actId="478"/>
          <ac:spMkLst>
            <pc:docMk/>
            <pc:sldMk cId="1645419356" sldId="320"/>
            <ac:spMk id="10" creationId="{A48416A5-1D4D-E293-CA25-9ABD32504973}"/>
          </ac:spMkLst>
        </pc:spChg>
        <pc:spChg chg="add mod">
          <ac:chgData name="Sam Markle" userId="c3b036d3b2297226" providerId="LiveId" clId="{2E78DA9D-6374-49E8-9259-708094B722ED}" dt="2022-12-29T04:48:03.384" v="21431" actId="20577"/>
          <ac:spMkLst>
            <pc:docMk/>
            <pc:sldMk cId="1645419356" sldId="320"/>
            <ac:spMk id="11" creationId="{17AC64FA-D00F-73EB-9800-C2D7A6F17A00}"/>
          </ac:spMkLst>
        </pc:spChg>
        <pc:spChg chg="add mod">
          <ac:chgData name="Sam Markle" userId="c3b036d3b2297226" providerId="LiveId" clId="{2E78DA9D-6374-49E8-9259-708094B722ED}" dt="2022-12-12T04:29:43.017" v="20583" actId="20577"/>
          <ac:spMkLst>
            <pc:docMk/>
            <pc:sldMk cId="1645419356" sldId="320"/>
            <ac:spMk id="12" creationId="{06E29554-5B87-8A16-31A8-8A75189403A7}"/>
          </ac:spMkLst>
        </pc:spChg>
        <pc:spChg chg="add mod">
          <ac:chgData name="Sam Markle" userId="c3b036d3b2297226" providerId="LiveId" clId="{2E78DA9D-6374-49E8-9259-708094B722ED}" dt="2022-12-12T04:30:08.474" v="20624" actId="20577"/>
          <ac:spMkLst>
            <pc:docMk/>
            <pc:sldMk cId="1645419356" sldId="320"/>
            <ac:spMk id="13" creationId="{11CDDF13-63DD-2D10-F19A-D38FD8E4B9D1}"/>
          </ac:spMkLst>
        </pc:spChg>
        <pc:grpChg chg="add del mod">
          <ac:chgData name="Sam Markle" userId="c3b036d3b2297226" providerId="LiveId" clId="{2E78DA9D-6374-49E8-9259-708094B722ED}" dt="2022-12-23T23:35:40.520" v="21222" actId="165"/>
          <ac:grpSpMkLst>
            <pc:docMk/>
            <pc:sldMk cId="1645419356" sldId="320"/>
            <ac:grpSpMk id="5" creationId="{D5869AB9-5E41-A7AC-5AC2-90B004571F0D}"/>
          </ac:grpSpMkLst>
        </pc:grpChg>
        <pc:graphicFrameChg chg="add del mod modGraphic">
          <ac:chgData name="Sam Markle" userId="c3b036d3b2297226" providerId="LiveId" clId="{2E78DA9D-6374-49E8-9259-708094B722ED}" dt="2022-12-12T04:25:25.587" v="20223" actId="18245"/>
          <ac:graphicFrameMkLst>
            <pc:docMk/>
            <pc:sldMk cId="1645419356" sldId="320"/>
            <ac:graphicFrameMk id="4" creationId="{3BEA9E86-1FBA-BD60-4A4F-1B9863C566AE}"/>
          </ac:graphicFrameMkLst>
        </pc:graphicFrameChg>
      </pc:sldChg>
      <pc:sldChg chg="modSp new del mod modAnim">
        <pc:chgData name="Sam Markle" userId="c3b036d3b2297226" providerId="LiveId" clId="{2E78DA9D-6374-49E8-9259-708094B722ED}" dt="2022-12-30T03:03:47.217" v="21475" actId="2696"/>
        <pc:sldMkLst>
          <pc:docMk/>
          <pc:sldMk cId="2572181071" sldId="321"/>
        </pc:sldMkLst>
        <pc:spChg chg="mod">
          <ac:chgData name="Sam Markle" userId="c3b036d3b2297226" providerId="LiveId" clId="{2E78DA9D-6374-49E8-9259-708094B722ED}" dt="2022-12-10T22:19:31.484" v="1693" actId="20577"/>
          <ac:spMkLst>
            <pc:docMk/>
            <pc:sldMk cId="2572181071" sldId="321"/>
            <ac:spMk id="2" creationId="{36A30301-3949-6202-8171-56245E893F27}"/>
          </ac:spMkLst>
        </pc:spChg>
        <pc:spChg chg="mod">
          <ac:chgData name="Sam Markle" userId="c3b036d3b2297226" providerId="LiveId" clId="{2E78DA9D-6374-49E8-9259-708094B722ED}" dt="2022-12-30T03:03:00.188" v="21449" actId="15"/>
          <ac:spMkLst>
            <pc:docMk/>
            <pc:sldMk cId="2572181071" sldId="321"/>
            <ac:spMk id="3" creationId="{E4580E8B-1FFA-E745-7C14-D262C5136861}"/>
          </ac:spMkLst>
        </pc:spChg>
      </pc:sldChg>
      <pc:sldChg chg="modSp new mod">
        <pc:chgData name="Sam Markle" userId="c3b036d3b2297226" providerId="LiveId" clId="{2E78DA9D-6374-49E8-9259-708094B722ED}" dt="2022-12-10T22:23:03.773" v="1908" actId="27636"/>
        <pc:sldMkLst>
          <pc:docMk/>
          <pc:sldMk cId="1017669971" sldId="322"/>
        </pc:sldMkLst>
        <pc:spChg chg="mod">
          <ac:chgData name="Sam Markle" userId="c3b036d3b2297226" providerId="LiveId" clId="{2E78DA9D-6374-49E8-9259-708094B722ED}" dt="2022-12-10T22:19:53.332" v="1718" actId="20577"/>
          <ac:spMkLst>
            <pc:docMk/>
            <pc:sldMk cId="1017669971" sldId="322"/>
            <ac:spMk id="2" creationId="{D350B443-CCBD-7ED4-7DAB-C49C853379FF}"/>
          </ac:spMkLst>
        </pc:spChg>
        <pc:spChg chg="mod">
          <ac:chgData name="Sam Markle" userId="c3b036d3b2297226" providerId="LiveId" clId="{2E78DA9D-6374-49E8-9259-708094B722ED}" dt="2022-12-10T22:23:03.773" v="1908" actId="27636"/>
          <ac:spMkLst>
            <pc:docMk/>
            <pc:sldMk cId="1017669971" sldId="322"/>
            <ac:spMk id="3" creationId="{283B5745-88B7-DDBC-5C39-7730A2D20282}"/>
          </ac:spMkLst>
        </pc:spChg>
      </pc:sldChg>
      <pc:sldChg chg="addSp delSp modSp new del mod modClrScheme chgLayout">
        <pc:chgData name="Sam Markle" userId="c3b036d3b2297226" providerId="LiveId" clId="{2E78DA9D-6374-49E8-9259-708094B722ED}" dt="2022-12-10T22:19:42.720" v="1695" actId="2696"/>
        <pc:sldMkLst>
          <pc:docMk/>
          <pc:sldMk cId="4054574348" sldId="322"/>
        </pc:sldMkLst>
        <pc:spChg chg="del mod ord">
          <ac:chgData name="Sam Markle" userId="c3b036d3b2297226" providerId="LiveId" clId="{2E78DA9D-6374-49E8-9259-708094B722ED}" dt="2022-12-10T22:19:38.866" v="1694" actId="700"/>
          <ac:spMkLst>
            <pc:docMk/>
            <pc:sldMk cId="4054574348" sldId="322"/>
            <ac:spMk id="2" creationId="{DC7EAC2B-6C58-75AC-DBF2-294257021A3E}"/>
          </ac:spMkLst>
        </pc:spChg>
        <pc:spChg chg="del mod ord">
          <ac:chgData name="Sam Markle" userId="c3b036d3b2297226" providerId="LiveId" clId="{2E78DA9D-6374-49E8-9259-708094B722ED}" dt="2022-12-10T22:19:38.866" v="1694" actId="700"/>
          <ac:spMkLst>
            <pc:docMk/>
            <pc:sldMk cId="4054574348" sldId="322"/>
            <ac:spMk id="3" creationId="{E441C7D8-3B38-708C-620F-94A107F12290}"/>
          </ac:spMkLst>
        </pc:spChg>
        <pc:spChg chg="add mod ord">
          <ac:chgData name="Sam Markle" userId="c3b036d3b2297226" providerId="LiveId" clId="{2E78DA9D-6374-49E8-9259-708094B722ED}" dt="2022-12-10T22:19:38.866" v="1694" actId="700"/>
          <ac:spMkLst>
            <pc:docMk/>
            <pc:sldMk cId="4054574348" sldId="322"/>
            <ac:spMk id="4" creationId="{6E98B6C3-DEBD-97A0-CB43-58F64C813C2B}"/>
          </ac:spMkLst>
        </pc:spChg>
        <pc:spChg chg="add mod ord">
          <ac:chgData name="Sam Markle" userId="c3b036d3b2297226" providerId="LiveId" clId="{2E78DA9D-6374-49E8-9259-708094B722ED}" dt="2022-12-10T22:19:38.866" v="1694" actId="700"/>
          <ac:spMkLst>
            <pc:docMk/>
            <pc:sldMk cId="4054574348" sldId="322"/>
            <ac:spMk id="5" creationId="{2E65B52D-690F-0A82-6AA5-0D4559DD046B}"/>
          </ac:spMkLst>
        </pc:spChg>
      </pc:sldChg>
      <pc:sldChg chg="modSp new mod">
        <pc:chgData name="Sam Markle" userId="c3b036d3b2297226" providerId="LiveId" clId="{2E78DA9D-6374-49E8-9259-708094B722ED}" dt="2022-12-10T22:23:10.634" v="1918" actId="20577"/>
        <pc:sldMkLst>
          <pc:docMk/>
          <pc:sldMk cId="1181238140" sldId="323"/>
        </pc:sldMkLst>
        <pc:spChg chg="mod">
          <ac:chgData name="Sam Markle" userId="c3b036d3b2297226" providerId="LiveId" clId="{2E78DA9D-6374-49E8-9259-708094B722ED}" dt="2022-12-10T22:23:10.634" v="1918" actId="20577"/>
          <ac:spMkLst>
            <pc:docMk/>
            <pc:sldMk cId="1181238140" sldId="323"/>
            <ac:spMk id="2" creationId="{358C7A33-4626-0B8E-074E-4FB929FA6C1B}"/>
          </ac:spMkLst>
        </pc:spChg>
        <pc:spChg chg="mod">
          <ac:chgData name="Sam Markle" userId="c3b036d3b2297226" providerId="LiveId" clId="{2E78DA9D-6374-49E8-9259-708094B722ED}" dt="2022-12-10T22:22:55.589" v="1904" actId="27636"/>
          <ac:spMkLst>
            <pc:docMk/>
            <pc:sldMk cId="1181238140" sldId="323"/>
            <ac:spMk id="3" creationId="{213CC6A4-8A82-06D7-2AF4-6E4CC26ED338}"/>
          </ac:spMkLst>
        </pc:spChg>
      </pc:sldChg>
      <pc:sldChg chg="modSp add mod">
        <pc:chgData name="Sam Markle" userId="c3b036d3b2297226" providerId="LiveId" clId="{2E78DA9D-6374-49E8-9259-708094B722ED}" dt="2022-12-10T22:19:48.655" v="1708" actId="20577"/>
        <pc:sldMkLst>
          <pc:docMk/>
          <pc:sldMk cId="3007122196" sldId="324"/>
        </pc:sldMkLst>
        <pc:spChg chg="mod">
          <ac:chgData name="Sam Markle" userId="c3b036d3b2297226" providerId="LiveId" clId="{2E78DA9D-6374-49E8-9259-708094B722ED}" dt="2022-12-10T22:19:48.655" v="1708" actId="20577"/>
          <ac:spMkLst>
            <pc:docMk/>
            <pc:sldMk cId="3007122196" sldId="324"/>
            <ac:spMk id="2" creationId="{C2B73CB7-6A3F-C27F-5EC9-A3C36FF82A70}"/>
          </ac:spMkLst>
        </pc:spChg>
      </pc:sldChg>
      <pc:sldChg chg="modSp new mod">
        <pc:chgData name="Sam Markle" userId="c3b036d3b2297226" providerId="LiveId" clId="{2E78DA9D-6374-49E8-9259-708094B722ED}" dt="2022-12-10T22:25:04.047" v="2056" actId="27636"/>
        <pc:sldMkLst>
          <pc:docMk/>
          <pc:sldMk cId="3372258468" sldId="325"/>
        </pc:sldMkLst>
        <pc:spChg chg="mod">
          <ac:chgData name="Sam Markle" userId="c3b036d3b2297226" providerId="LiveId" clId="{2E78DA9D-6374-49E8-9259-708094B722ED}" dt="2022-12-10T22:23:18.110" v="1929" actId="20577"/>
          <ac:spMkLst>
            <pc:docMk/>
            <pc:sldMk cId="3372258468" sldId="325"/>
            <ac:spMk id="2" creationId="{2BAB1403-5EBC-736F-6A82-F700D1F51B4F}"/>
          </ac:spMkLst>
        </pc:spChg>
        <pc:spChg chg="mod">
          <ac:chgData name="Sam Markle" userId="c3b036d3b2297226" providerId="LiveId" clId="{2E78DA9D-6374-49E8-9259-708094B722ED}" dt="2022-12-10T22:25:04.047" v="2056" actId="27636"/>
          <ac:spMkLst>
            <pc:docMk/>
            <pc:sldMk cId="3372258468" sldId="325"/>
            <ac:spMk id="3" creationId="{F7057FF6-121B-3276-E1F1-0C8C29FD7620}"/>
          </ac:spMkLst>
        </pc:spChg>
      </pc:sldChg>
      <pc:sldChg chg="modSp new mod">
        <pc:chgData name="Sam Markle" userId="c3b036d3b2297226" providerId="LiveId" clId="{2E78DA9D-6374-49E8-9259-708094B722ED}" dt="2022-12-10T22:24:59.821" v="2054" actId="27636"/>
        <pc:sldMkLst>
          <pc:docMk/>
          <pc:sldMk cId="3532846957" sldId="326"/>
        </pc:sldMkLst>
        <pc:spChg chg="mod">
          <ac:chgData name="Sam Markle" userId="c3b036d3b2297226" providerId="LiveId" clId="{2E78DA9D-6374-49E8-9259-708094B722ED}" dt="2022-12-10T22:23:22.665" v="1942" actId="20577"/>
          <ac:spMkLst>
            <pc:docMk/>
            <pc:sldMk cId="3532846957" sldId="326"/>
            <ac:spMk id="2" creationId="{2C6232FB-0B82-ECFC-1D03-A0E7C7895E87}"/>
          </ac:spMkLst>
        </pc:spChg>
        <pc:spChg chg="mod">
          <ac:chgData name="Sam Markle" userId="c3b036d3b2297226" providerId="LiveId" clId="{2E78DA9D-6374-49E8-9259-708094B722ED}" dt="2022-12-10T22:24:59.821" v="2054" actId="27636"/>
          <ac:spMkLst>
            <pc:docMk/>
            <pc:sldMk cId="3532846957" sldId="326"/>
            <ac:spMk id="3" creationId="{77E03FB5-0E68-4AFB-2C91-2ECD3EC94125}"/>
          </ac:spMkLst>
        </pc:spChg>
      </pc:sldChg>
      <pc:sldChg chg="modSp new mod modAnim">
        <pc:chgData name="Sam Markle" userId="c3b036d3b2297226" providerId="LiveId" clId="{2E78DA9D-6374-49E8-9259-708094B722ED}" dt="2022-12-11T19:02:07.466" v="5669"/>
        <pc:sldMkLst>
          <pc:docMk/>
          <pc:sldMk cId="2732154243" sldId="327"/>
        </pc:sldMkLst>
        <pc:spChg chg="mod">
          <ac:chgData name="Sam Markle" userId="c3b036d3b2297226" providerId="LiveId" clId="{2E78DA9D-6374-49E8-9259-708094B722ED}" dt="2022-12-11T16:32:38.745" v="2169" actId="20577"/>
          <ac:spMkLst>
            <pc:docMk/>
            <pc:sldMk cId="2732154243" sldId="327"/>
            <ac:spMk id="2" creationId="{0BC156DB-108E-0160-303F-6F45824D814C}"/>
          </ac:spMkLst>
        </pc:spChg>
        <pc:spChg chg="mod">
          <ac:chgData name="Sam Markle" userId="c3b036d3b2297226" providerId="LiveId" clId="{2E78DA9D-6374-49E8-9259-708094B722ED}" dt="2022-12-11T19:01:31.662" v="5666" actId="403"/>
          <ac:spMkLst>
            <pc:docMk/>
            <pc:sldMk cId="2732154243" sldId="327"/>
            <ac:spMk id="3" creationId="{A726FF78-8F43-00BD-6E1A-C1B66078B788}"/>
          </ac:spMkLst>
        </pc:spChg>
      </pc:sldChg>
      <pc:sldChg chg="modSp new mod">
        <pc:chgData name="Sam Markle" userId="c3b036d3b2297226" providerId="LiveId" clId="{2E78DA9D-6374-49E8-9259-708094B722ED}" dt="2023-01-02T03:33:02.148" v="27558" actId="20577"/>
        <pc:sldMkLst>
          <pc:docMk/>
          <pc:sldMk cId="1630946415" sldId="328"/>
        </pc:sldMkLst>
        <pc:spChg chg="mod">
          <ac:chgData name="Sam Markle" userId="c3b036d3b2297226" providerId="LiveId" clId="{2E78DA9D-6374-49E8-9259-708094B722ED}" dt="2022-12-11T17:43:34.171" v="4324" actId="20577"/>
          <ac:spMkLst>
            <pc:docMk/>
            <pc:sldMk cId="1630946415" sldId="328"/>
            <ac:spMk id="2" creationId="{0463BDFA-ED0F-6DF8-4643-B513D72CC22D}"/>
          </ac:spMkLst>
        </pc:spChg>
        <pc:spChg chg="mod">
          <ac:chgData name="Sam Markle" userId="c3b036d3b2297226" providerId="LiveId" clId="{2E78DA9D-6374-49E8-9259-708094B722ED}" dt="2023-01-02T03:33:02.148" v="27558" actId="20577"/>
          <ac:spMkLst>
            <pc:docMk/>
            <pc:sldMk cId="1630946415" sldId="328"/>
            <ac:spMk id="3" creationId="{E6E8D990-AED0-4120-F708-C918E058086B}"/>
          </ac:spMkLst>
        </pc:spChg>
      </pc:sldChg>
      <pc:sldChg chg="delSp add del mod">
        <pc:chgData name="Sam Markle" userId="c3b036d3b2297226" providerId="LiveId" clId="{2E78DA9D-6374-49E8-9259-708094B722ED}" dt="2022-12-11T16:46:39.833" v="2714" actId="2696"/>
        <pc:sldMkLst>
          <pc:docMk/>
          <pc:sldMk cId="4166218671" sldId="328"/>
        </pc:sldMkLst>
        <pc:spChg chg="del">
          <ac:chgData name="Sam Markle" userId="c3b036d3b2297226" providerId="LiveId" clId="{2E78DA9D-6374-49E8-9259-708094B722ED}" dt="2022-12-11T16:46:28.854" v="2710" actId="478"/>
          <ac:spMkLst>
            <pc:docMk/>
            <pc:sldMk cId="4166218671" sldId="328"/>
            <ac:spMk id="20" creationId="{A99EB745-D66B-4F51-134E-E4A81E8A5E79}"/>
          </ac:spMkLst>
        </pc:spChg>
        <pc:spChg chg="del">
          <ac:chgData name="Sam Markle" userId="c3b036d3b2297226" providerId="LiveId" clId="{2E78DA9D-6374-49E8-9259-708094B722ED}" dt="2022-12-11T16:46:30.011" v="2711" actId="478"/>
          <ac:spMkLst>
            <pc:docMk/>
            <pc:sldMk cId="4166218671" sldId="328"/>
            <ac:spMk id="21" creationId="{B35D0B0E-9037-9551-AF96-EAC3FF135FE6}"/>
          </ac:spMkLst>
        </pc:spChg>
        <pc:spChg chg="del">
          <ac:chgData name="Sam Markle" userId="c3b036d3b2297226" providerId="LiveId" clId="{2E78DA9D-6374-49E8-9259-708094B722ED}" dt="2022-12-11T16:46:31.049" v="2712" actId="478"/>
          <ac:spMkLst>
            <pc:docMk/>
            <pc:sldMk cId="4166218671" sldId="328"/>
            <ac:spMk id="22" creationId="{50607641-05AB-3C1C-2323-1F621E755035}"/>
          </ac:spMkLst>
        </pc:spChg>
        <pc:spChg chg="del">
          <ac:chgData name="Sam Markle" userId="c3b036d3b2297226" providerId="LiveId" clId="{2E78DA9D-6374-49E8-9259-708094B722ED}" dt="2022-12-11T16:46:31.812" v="2713" actId="478"/>
          <ac:spMkLst>
            <pc:docMk/>
            <pc:sldMk cId="4166218671" sldId="328"/>
            <ac:spMk id="23" creationId="{53E39E41-FB1E-E9D3-391A-E7D2B72AA20A}"/>
          </ac:spMkLst>
        </pc:spChg>
      </pc:sldChg>
      <pc:sldChg chg="modSp add del mod">
        <pc:chgData name="Sam Markle" userId="c3b036d3b2297226" providerId="LiveId" clId="{2E78DA9D-6374-49E8-9259-708094B722ED}" dt="2022-12-11T19:12:26.238" v="6036" actId="2696"/>
        <pc:sldMkLst>
          <pc:docMk/>
          <pc:sldMk cId="159527248" sldId="329"/>
        </pc:sldMkLst>
        <pc:spChg chg="mod">
          <ac:chgData name="Sam Markle" userId="c3b036d3b2297226" providerId="LiveId" clId="{2E78DA9D-6374-49E8-9259-708094B722ED}" dt="2022-12-11T19:12:21.175" v="6035" actId="207"/>
          <ac:spMkLst>
            <pc:docMk/>
            <pc:sldMk cId="159527248" sldId="329"/>
            <ac:spMk id="6" creationId="{C60FC5FF-91E1-729E-D099-B1D938AB9A3F}"/>
          </ac:spMkLst>
        </pc:spChg>
        <pc:spChg chg="mod">
          <ac:chgData name="Sam Markle" userId="c3b036d3b2297226" providerId="LiveId" clId="{2E78DA9D-6374-49E8-9259-708094B722ED}" dt="2022-12-11T19:12:21.175" v="6035" actId="207"/>
          <ac:spMkLst>
            <pc:docMk/>
            <pc:sldMk cId="159527248" sldId="329"/>
            <ac:spMk id="7" creationId="{9800E91D-5DFB-86DF-BD84-8D6D04A358FA}"/>
          </ac:spMkLst>
        </pc:spChg>
        <pc:spChg chg="mod">
          <ac:chgData name="Sam Markle" userId="c3b036d3b2297226" providerId="LiveId" clId="{2E78DA9D-6374-49E8-9259-708094B722ED}" dt="2022-12-11T19:12:21.175" v="6035" actId="207"/>
          <ac:spMkLst>
            <pc:docMk/>
            <pc:sldMk cId="159527248" sldId="329"/>
            <ac:spMk id="8" creationId="{85D18A09-B670-DE88-AE75-8B2D7541D822}"/>
          </ac:spMkLst>
        </pc:spChg>
        <pc:spChg chg="mod">
          <ac:chgData name="Sam Markle" userId="c3b036d3b2297226" providerId="LiveId" clId="{2E78DA9D-6374-49E8-9259-708094B722ED}" dt="2022-12-11T19:12:21.175" v="6035" actId="207"/>
          <ac:spMkLst>
            <pc:docMk/>
            <pc:sldMk cId="159527248" sldId="329"/>
            <ac:spMk id="9" creationId="{4DBAE399-7D7F-3A97-E215-276F27040AED}"/>
          </ac:spMkLst>
        </pc:spChg>
      </pc:sldChg>
      <pc:sldChg chg="addSp delSp modSp add mod delAnim modAnim modNotesTx">
        <pc:chgData name="Sam Markle" userId="c3b036d3b2297226" providerId="LiveId" clId="{2E78DA9D-6374-49E8-9259-708094B722ED}" dt="2023-01-01T02:52:23.151" v="22983" actId="20577"/>
        <pc:sldMkLst>
          <pc:docMk/>
          <pc:sldMk cId="2290474536" sldId="329"/>
        </pc:sldMkLst>
        <pc:spChg chg="mod">
          <ac:chgData name="Sam Markle" userId="c3b036d3b2297226" providerId="LiveId" clId="{2E78DA9D-6374-49E8-9259-708094B722ED}" dt="2022-12-11T19:31:02.909" v="6357" actId="113"/>
          <ac:spMkLst>
            <pc:docMk/>
            <pc:sldMk cId="2290474536" sldId="329"/>
            <ac:spMk id="8" creationId="{D5E4A043-9272-15A4-C36D-E4ABE9B1C5FB}"/>
          </ac:spMkLst>
        </pc:spChg>
        <pc:spChg chg="mod">
          <ac:chgData name="Sam Markle" userId="c3b036d3b2297226" providerId="LiveId" clId="{2E78DA9D-6374-49E8-9259-708094B722ED}" dt="2022-12-11T19:31:02.909" v="6357" actId="113"/>
          <ac:spMkLst>
            <pc:docMk/>
            <pc:sldMk cId="2290474536" sldId="329"/>
            <ac:spMk id="9" creationId="{9FCEC3D6-180D-E141-CB97-4C2238FBC762}"/>
          </ac:spMkLst>
        </pc:spChg>
        <pc:spChg chg="mod">
          <ac:chgData name="Sam Markle" userId="c3b036d3b2297226" providerId="LiveId" clId="{2E78DA9D-6374-49E8-9259-708094B722ED}" dt="2022-12-11T19:31:02.909" v="6357" actId="113"/>
          <ac:spMkLst>
            <pc:docMk/>
            <pc:sldMk cId="2290474536" sldId="329"/>
            <ac:spMk id="16" creationId="{004F68E2-48FA-543B-5027-784A209B985A}"/>
          </ac:spMkLst>
        </pc:spChg>
        <pc:spChg chg="mod">
          <ac:chgData name="Sam Markle" userId="c3b036d3b2297226" providerId="LiveId" clId="{2E78DA9D-6374-49E8-9259-708094B722ED}" dt="2022-12-11T19:31:02.909" v="6357" actId="113"/>
          <ac:spMkLst>
            <pc:docMk/>
            <pc:sldMk cId="2290474536" sldId="329"/>
            <ac:spMk id="17" creationId="{8CEDEB50-5FDE-F700-21DC-7AA764BB7DBF}"/>
          </ac:spMkLst>
        </pc:spChg>
        <pc:spChg chg="mod">
          <ac:chgData name="Sam Markle" userId="c3b036d3b2297226" providerId="LiveId" clId="{2E78DA9D-6374-49E8-9259-708094B722ED}" dt="2022-12-23T22:49:24.612" v="20722"/>
          <ac:spMkLst>
            <pc:docMk/>
            <pc:sldMk cId="2290474536" sldId="329"/>
            <ac:spMk id="18" creationId="{34FEA746-56F2-77D2-3ED2-BDE788656C0E}"/>
          </ac:spMkLst>
        </pc:spChg>
        <pc:spChg chg="mod">
          <ac:chgData name="Sam Markle" userId="c3b036d3b2297226" providerId="LiveId" clId="{2E78DA9D-6374-49E8-9259-708094B722ED}" dt="2022-12-23T22:49:24.612" v="20722"/>
          <ac:spMkLst>
            <pc:docMk/>
            <pc:sldMk cId="2290474536" sldId="329"/>
            <ac:spMk id="20" creationId="{E6FEE9E0-2420-96E8-E757-5129B7D9B534}"/>
          </ac:spMkLst>
        </pc:spChg>
        <pc:spChg chg="mod">
          <ac:chgData name="Sam Markle" userId="c3b036d3b2297226" providerId="LiveId" clId="{2E78DA9D-6374-49E8-9259-708094B722ED}" dt="2022-12-11T19:31:02.909" v="6357" actId="113"/>
          <ac:spMkLst>
            <pc:docMk/>
            <pc:sldMk cId="2290474536" sldId="329"/>
            <ac:spMk id="21" creationId="{DF7F1931-D33F-614F-6C4E-B731826297A5}"/>
          </ac:spMkLst>
        </pc:spChg>
        <pc:spChg chg="mod">
          <ac:chgData name="Sam Markle" userId="c3b036d3b2297226" providerId="LiveId" clId="{2E78DA9D-6374-49E8-9259-708094B722ED}" dt="2022-12-11T19:31:02.909" v="6357" actId="113"/>
          <ac:spMkLst>
            <pc:docMk/>
            <pc:sldMk cId="2290474536" sldId="329"/>
            <ac:spMk id="22" creationId="{31136A11-1880-8B24-49E7-1280F9ADD62E}"/>
          </ac:spMkLst>
        </pc:spChg>
        <pc:spChg chg="mod">
          <ac:chgData name="Sam Markle" userId="c3b036d3b2297226" providerId="LiveId" clId="{2E78DA9D-6374-49E8-9259-708094B722ED}" dt="2022-12-23T22:49:24.612" v="20722"/>
          <ac:spMkLst>
            <pc:docMk/>
            <pc:sldMk cId="2290474536" sldId="329"/>
            <ac:spMk id="23" creationId="{C10FCF9C-0E20-8C73-E450-BF4C5B9D5704}"/>
          </ac:spMkLst>
        </pc:spChg>
        <pc:spChg chg="mod">
          <ac:chgData name="Sam Markle" userId="c3b036d3b2297226" providerId="LiveId" clId="{2E78DA9D-6374-49E8-9259-708094B722ED}" dt="2022-12-11T19:31:02.909" v="6357" actId="113"/>
          <ac:spMkLst>
            <pc:docMk/>
            <pc:sldMk cId="2290474536" sldId="329"/>
            <ac:spMk id="26" creationId="{B1472FC0-772A-84B6-315D-B39E7314DDFD}"/>
          </ac:spMkLst>
        </pc:spChg>
        <pc:spChg chg="mod">
          <ac:chgData name="Sam Markle" userId="c3b036d3b2297226" providerId="LiveId" clId="{2E78DA9D-6374-49E8-9259-708094B722ED}" dt="2022-12-11T19:31:02.909" v="6357" actId="113"/>
          <ac:spMkLst>
            <pc:docMk/>
            <pc:sldMk cId="2290474536" sldId="329"/>
            <ac:spMk id="27" creationId="{3BF39E01-EF68-8B31-13C8-7E494D5427C8}"/>
          </ac:spMkLst>
        </pc:spChg>
        <pc:spChg chg="mod">
          <ac:chgData name="Sam Markle" userId="c3b036d3b2297226" providerId="LiveId" clId="{2E78DA9D-6374-49E8-9259-708094B722ED}" dt="2022-12-23T22:49:24.612" v="20722"/>
          <ac:spMkLst>
            <pc:docMk/>
            <pc:sldMk cId="2290474536" sldId="329"/>
            <ac:spMk id="29" creationId="{9968D7ED-663C-4CE6-B710-ACA15F69FEDC}"/>
          </ac:spMkLst>
        </pc:spChg>
        <pc:spChg chg="mod">
          <ac:chgData name="Sam Markle" userId="c3b036d3b2297226" providerId="LiveId" clId="{2E78DA9D-6374-49E8-9259-708094B722ED}" dt="2022-12-23T22:49:24.612" v="20722"/>
          <ac:spMkLst>
            <pc:docMk/>
            <pc:sldMk cId="2290474536" sldId="329"/>
            <ac:spMk id="31" creationId="{A3998302-5568-4691-3237-D6CBF51F754E}"/>
          </ac:spMkLst>
        </pc:spChg>
        <pc:spChg chg="mod">
          <ac:chgData name="Sam Markle" userId="c3b036d3b2297226" providerId="LiveId" clId="{2E78DA9D-6374-49E8-9259-708094B722ED}" dt="2022-12-23T22:49:24.612" v="20722"/>
          <ac:spMkLst>
            <pc:docMk/>
            <pc:sldMk cId="2290474536" sldId="329"/>
            <ac:spMk id="33" creationId="{F2842EDA-7869-A798-6B8F-984433CD6DEC}"/>
          </ac:spMkLst>
        </pc:spChg>
        <pc:spChg chg="mod">
          <ac:chgData name="Sam Markle" userId="c3b036d3b2297226" providerId="LiveId" clId="{2E78DA9D-6374-49E8-9259-708094B722ED}" dt="2022-12-11T19:28:51.255" v="6333" actId="571"/>
          <ac:spMkLst>
            <pc:docMk/>
            <pc:sldMk cId="2290474536" sldId="329"/>
            <ac:spMk id="34" creationId="{3B97C3BF-4C37-0C8B-D879-BEBDE5790402}"/>
          </ac:spMkLst>
        </pc:spChg>
        <pc:spChg chg="mod">
          <ac:chgData name="Sam Markle" userId="c3b036d3b2297226" providerId="LiveId" clId="{2E78DA9D-6374-49E8-9259-708094B722ED}" dt="2022-12-23T22:49:24.612" v="20722"/>
          <ac:spMkLst>
            <pc:docMk/>
            <pc:sldMk cId="2290474536" sldId="329"/>
            <ac:spMk id="34" creationId="{40CF4669-FF4F-4BCD-BB0F-874FB2266732}"/>
          </ac:spMkLst>
        </pc:spChg>
        <pc:spChg chg="mod">
          <ac:chgData name="Sam Markle" userId="c3b036d3b2297226" providerId="LiveId" clId="{2E78DA9D-6374-49E8-9259-708094B722ED}" dt="2022-12-23T22:49:24.612" v="20722"/>
          <ac:spMkLst>
            <pc:docMk/>
            <pc:sldMk cId="2290474536" sldId="329"/>
            <ac:spMk id="35" creationId="{C93533E3-0D6A-EADB-DB45-862EF171B9B2}"/>
          </ac:spMkLst>
        </pc:spChg>
        <pc:spChg chg="mod">
          <ac:chgData name="Sam Markle" userId="c3b036d3b2297226" providerId="LiveId" clId="{2E78DA9D-6374-49E8-9259-708094B722ED}" dt="2022-12-11T19:28:51.255" v="6333" actId="571"/>
          <ac:spMkLst>
            <pc:docMk/>
            <pc:sldMk cId="2290474536" sldId="329"/>
            <ac:spMk id="35" creationId="{F6B630F4-31AA-A379-A4CC-69D5FF4414B4}"/>
          </ac:spMkLst>
        </pc:spChg>
        <pc:spChg chg="mod">
          <ac:chgData name="Sam Markle" userId="c3b036d3b2297226" providerId="LiveId" clId="{2E78DA9D-6374-49E8-9259-708094B722ED}" dt="2022-12-11T19:28:51.255" v="6333" actId="571"/>
          <ac:spMkLst>
            <pc:docMk/>
            <pc:sldMk cId="2290474536" sldId="329"/>
            <ac:spMk id="39" creationId="{F2C3376A-784C-9E6A-DC8E-6F8719B563BC}"/>
          </ac:spMkLst>
        </pc:spChg>
        <pc:spChg chg="mod">
          <ac:chgData name="Sam Markle" userId="c3b036d3b2297226" providerId="LiveId" clId="{2E78DA9D-6374-49E8-9259-708094B722ED}" dt="2022-12-11T19:28:51.255" v="6333" actId="571"/>
          <ac:spMkLst>
            <pc:docMk/>
            <pc:sldMk cId="2290474536" sldId="329"/>
            <ac:spMk id="40" creationId="{4E518FBA-0206-7021-246C-0502BF385F85}"/>
          </ac:spMkLst>
        </pc:spChg>
        <pc:grpChg chg="add mod">
          <ac:chgData name="Sam Markle" userId="c3b036d3b2297226" providerId="LiveId" clId="{2E78DA9D-6374-49E8-9259-708094B722ED}" dt="2022-12-23T22:49:24.612" v="20722"/>
          <ac:grpSpMkLst>
            <pc:docMk/>
            <pc:sldMk cId="2290474536" sldId="329"/>
            <ac:grpSpMk id="3" creationId="{23FDAAF3-B0AD-C041-88F8-BA2C93DA00A7}"/>
          </ac:grpSpMkLst>
        </pc:grpChg>
        <pc:grpChg chg="add del mod">
          <ac:chgData name="Sam Markle" userId="c3b036d3b2297226" providerId="LiveId" clId="{2E78DA9D-6374-49E8-9259-708094B722ED}" dt="2022-12-11T19:21:36.334" v="6291" actId="478"/>
          <ac:grpSpMkLst>
            <pc:docMk/>
            <pc:sldMk cId="2290474536" sldId="329"/>
            <ac:grpSpMk id="3" creationId="{EC715566-6E4C-A26D-67E6-7DC08B5A2323}"/>
          </ac:grpSpMkLst>
        </pc:grpChg>
        <pc:grpChg chg="mod topLvl">
          <ac:chgData name="Sam Markle" userId="c3b036d3b2297226" providerId="LiveId" clId="{2E78DA9D-6374-49E8-9259-708094B722ED}" dt="2022-12-11T19:30:35.081" v="6352" actId="164"/>
          <ac:grpSpMkLst>
            <pc:docMk/>
            <pc:sldMk cId="2290474536" sldId="329"/>
            <ac:grpSpMk id="4" creationId="{F3396189-F0EB-DF87-3114-1D57C80671B9}"/>
          </ac:grpSpMkLst>
        </pc:grpChg>
        <pc:grpChg chg="del">
          <ac:chgData name="Sam Markle" userId="c3b036d3b2297226" providerId="LiveId" clId="{2E78DA9D-6374-49E8-9259-708094B722ED}" dt="2022-12-11T19:19:47.855" v="6188" actId="478"/>
          <ac:grpSpMkLst>
            <pc:docMk/>
            <pc:sldMk cId="2290474536" sldId="329"/>
            <ac:grpSpMk id="5" creationId="{86F85FE1-9467-EFD0-5D87-40FD9F334CAC}"/>
          </ac:grpSpMkLst>
        </pc:grpChg>
        <pc:grpChg chg="mod">
          <ac:chgData name="Sam Markle" userId="c3b036d3b2297226" providerId="LiveId" clId="{2E78DA9D-6374-49E8-9259-708094B722ED}" dt="2022-12-23T22:49:24.612" v="20722"/>
          <ac:grpSpMkLst>
            <pc:docMk/>
            <pc:sldMk cId="2290474536" sldId="329"/>
            <ac:grpSpMk id="5" creationId="{D73318D5-DBA6-4BCA-46F0-04FDEC37A418}"/>
          </ac:grpSpMkLst>
        </pc:grpChg>
        <pc:grpChg chg="mod">
          <ac:chgData name="Sam Markle" userId="c3b036d3b2297226" providerId="LiveId" clId="{2E78DA9D-6374-49E8-9259-708094B722ED}" dt="2022-12-23T22:49:24.612" v="20722"/>
          <ac:grpSpMkLst>
            <pc:docMk/>
            <pc:sldMk cId="2290474536" sldId="329"/>
            <ac:grpSpMk id="6" creationId="{70BE46F8-103A-ADB1-F169-AFB83C09CD0D}"/>
          </ac:grpSpMkLst>
        </pc:grpChg>
        <pc:grpChg chg="mod">
          <ac:chgData name="Sam Markle" userId="c3b036d3b2297226" providerId="LiveId" clId="{2E78DA9D-6374-49E8-9259-708094B722ED}" dt="2022-12-23T22:49:24.612" v="20722"/>
          <ac:grpSpMkLst>
            <pc:docMk/>
            <pc:sldMk cId="2290474536" sldId="329"/>
            <ac:grpSpMk id="7" creationId="{A9E7C36A-7E1E-68CC-3979-C891823844A1}"/>
          </ac:grpSpMkLst>
        </pc:grpChg>
        <pc:grpChg chg="mod">
          <ac:chgData name="Sam Markle" userId="c3b036d3b2297226" providerId="LiveId" clId="{2E78DA9D-6374-49E8-9259-708094B722ED}" dt="2022-12-23T22:49:24.612" v="20722"/>
          <ac:grpSpMkLst>
            <pc:docMk/>
            <pc:sldMk cId="2290474536" sldId="329"/>
            <ac:grpSpMk id="10" creationId="{58E19634-7C04-679D-2B3C-EF29DBEBB689}"/>
          </ac:grpSpMkLst>
        </pc:grpChg>
        <pc:grpChg chg="add del mod">
          <ac:chgData name="Sam Markle" userId="c3b036d3b2297226" providerId="LiveId" clId="{2E78DA9D-6374-49E8-9259-708094B722ED}" dt="2022-12-11T19:21:33.404" v="6290" actId="21"/>
          <ac:grpSpMkLst>
            <pc:docMk/>
            <pc:sldMk cId="2290474536" sldId="329"/>
            <ac:grpSpMk id="13" creationId="{B31CC2D4-27D1-FE99-2E0A-6681623F2536}"/>
          </ac:grpSpMkLst>
        </pc:grpChg>
        <pc:grpChg chg="mod topLvl">
          <ac:chgData name="Sam Markle" userId="c3b036d3b2297226" providerId="LiveId" clId="{2E78DA9D-6374-49E8-9259-708094B722ED}" dt="2022-12-11T19:30:35.081" v="6352" actId="164"/>
          <ac:grpSpMkLst>
            <pc:docMk/>
            <pc:sldMk cId="2290474536" sldId="329"/>
            <ac:grpSpMk id="14" creationId="{D9ECC306-64DC-7A73-2560-86847DF2C87E}"/>
          </ac:grpSpMkLst>
        </pc:grpChg>
        <pc:grpChg chg="add del mod">
          <ac:chgData name="Sam Markle" userId="c3b036d3b2297226" providerId="LiveId" clId="{2E78DA9D-6374-49E8-9259-708094B722ED}" dt="2022-12-11T19:23:41.269" v="6301" actId="478"/>
          <ac:grpSpMkLst>
            <pc:docMk/>
            <pc:sldMk cId="2290474536" sldId="329"/>
            <ac:grpSpMk id="18" creationId="{DC4240EE-1FEC-1779-8F01-4528EECFF4E7}"/>
          </ac:grpSpMkLst>
        </pc:grpChg>
        <pc:grpChg chg="mod topLvl">
          <ac:chgData name="Sam Markle" userId="c3b036d3b2297226" providerId="LiveId" clId="{2E78DA9D-6374-49E8-9259-708094B722ED}" dt="2022-12-11T19:30:35.081" v="6352" actId="164"/>
          <ac:grpSpMkLst>
            <pc:docMk/>
            <pc:sldMk cId="2290474536" sldId="329"/>
            <ac:grpSpMk id="19" creationId="{D5F43706-F126-CCF0-8F43-EE020C8CB762}"/>
          </ac:grpSpMkLst>
        </pc:grpChg>
        <pc:grpChg chg="add del mod">
          <ac:chgData name="Sam Markle" userId="c3b036d3b2297226" providerId="LiveId" clId="{2E78DA9D-6374-49E8-9259-708094B722ED}" dt="2022-12-11T19:29:18.206" v="6338" actId="165"/>
          <ac:grpSpMkLst>
            <pc:docMk/>
            <pc:sldMk cId="2290474536" sldId="329"/>
            <ac:grpSpMk id="23" creationId="{E6B86FA4-F459-C86D-6B77-86999889CB05}"/>
          </ac:grpSpMkLst>
        </pc:grpChg>
        <pc:grpChg chg="mod topLvl">
          <ac:chgData name="Sam Markle" userId="c3b036d3b2297226" providerId="LiveId" clId="{2E78DA9D-6374-49E8-9259-708094B722ED}" dt="2022-12-11T19:30:35.081" v="6352" actId="164"/>
          <ac:grpSpMkLst>
            <pc:docMk/>
            <pc:sldMk cId="2290474536" sldId="329"/>
            <ac:grpSpMk id="24" creationId="{961DDAB6-3E89-882B-9DEF-ABAB52D02946}"/>
          </ac:grpSpMkLst>
        </pc:grpChg>
        <pc:grpChg chg="add mod">
          <ac:chgData name="Sam Markle" userId="c3b036d3b2297226" providerId="LiveId" clId="{2E78DA9D-6374-49E8-9259-708094B722ED}" dt="2022-12-11T19:28:51.255" v="6333" actId="571"/>
          <ac:grpSpMkLst>
            <pc:docMk/>
            <pc:sldMk cId="2290474536" sldId="329"/>
            <ac:grpSpMk id="33" creationId="{D22C8B34-7294-6765-4B73-7D011BC77F72}"/>
          </ac:grpSpMkLst>
        </pc:grpChg>
        <pc:grpChg chg="add mod">
          <ac:chgData name="Sam Markle" userId="c3b036d3b2297226" providerId="LiveId" clId="{2E78DA9D-6374-49E8-9259-708094B722ED}" dt="2022-12-11T19:28:51.255" v="6333" actId="571"/>
          <ac:grpSpMkLst>
            <pc:docMk/>
            <pc:sldMk cId="2290474536" sldId="329"/>
            <ac:grpSpMk id="36" creationId="{1CB4F749-017B-FD19-F3BF-D7F820CA958C}"/>
          </ac:grpSpMkLst>
        </pc:grpChg>
        <pc:grpChg chg="mod">
          <ac:chgData name="Sam Markle" userId="c3b036d3b2297226" providerId="LiveId" clId="{2E78DA9D-6374-49E8-9259-708094B722ED}" dt="2022-12-11T19:28:51.255" v="6333" actId="571"/>
          <ac:grpSpMkLst>
            <pc:docMk/>
            <pc:sldMk cId="2290474536" sldId="329"/>
            <ac:grpSpMk id="37" creationId="{363E4246-45D0-CF3E-FB99-608B6461FB32}"/>
          </ac:grpSpMkLst>
        </pc:grpChg>
        <pc:grpChg chg="add del mod">
          <ac:chgData name="Sam Markle" userId="c3b036d3b2297226" providerId="LiveId" clId="{2E78DA9D-6374-49E8-9259-708094B722ED}" dt="2022-12-23T22:49:23.899" v="20721" actId="478"/>
          <ac:grpSpMkLst>
            <pc:docMk/>
            <pc:sldMk cId="2290474536" sldId="329"/>
            <ac:grpSpMk id="41" creationId="{A1FD6238-B498-2730-CC69-39A052BF91BF}"/>
          </ac:grpSpMkLst>
        </pc:grpChg>
        <pc:picChg chg="del mod topLvl">
          <ac:chgData name="Sam Markle" userId="c3b036d3b2297226" providerId="LiveId" clId="{2E78DA9D-6374-49E8-9259-708094B722ED}" dt="2022-12-11T19:21:36.334" v="6291" actId="478"/>
          <ac:picMkLst>
            <pc:docMk/>
            <pc:sldMk cId="2290474536" sldId="329"/>
            <ac:picMk id="7" creationId="{C964C065-FCAB-75B8-E0A9-12738FE665B0}"/>
          </ac:picMkLst>
        </pc:picChg>
        <pc:picChg chg="mod">
          <ac:chgData name="Sam Markle" userId="c3b036d3b2297226" providerId="LiveId" clId="{2E78DA9D-6374-49E8-9259-708094B722ED}" dt="2022-12-23T22:49:24.612" v="20722"/>
          <ac:picMkLst>
            <pc:docMk/>
            <pc:sldMk cId="2290474536" sldId="329"/>
            <ac:picMk id="11" creationId="{2633DAFC-D966-FF24-9230-CCA2E2C32AE3}"/>
          </ac:picMkLst>
        </pc:picChg>
        <pc:picChg chg="mod">
          <ac:chgData name="Sam Markle" userId="c3b036d3b2297226" providerId="LiveId" clId="{2E78DA9D-6374-49E8-9259-708094B722ED}" dt="2022-12-23T22:49:24.612" v="20722"/>
          <ac:picMkLst>
            <pc:docMk/>
            <pc:sldMk cId="2290474536" sldId="329"/>
            <ac:picMk id="12" creationId="{10544723-578C-BEFB-1B40-DF0A8A3BD716}"/>
          </ac:picMkLst>
        </pc:picChg>
        <pc:picChg chg="mod">
          <ac:chgData name="Sam Markle" userId="c3b036d3b2297226" providerId="LiveId" clId="{2E78DA9D-6374-49E8-9259-708094B722ED}" dt="2022-12-23T22:49:24.612" v="20722"/>
          <ac:picMkLst>
            <pc:docMk/>
            <pc:sldMk cId="2290474536" sldId="329"/>
            <ac:picMk id="13" creationId="{F9981045-391E-716A-160E-58253DC4F872}"/>
          </ac:picMkLst>
        </pc:picChg>
        <pc:picChg chg="del mod topLvl">
          <ac:chgData name="Sam Markle" userId="c3b036d3b2297226" providerId="LiveId" clId="{2E78DA9D-6374-49E8-9259-708094B722ED}" dt="2022-12-11T19:21:33.404" v="6290" actId="21"/>
          <ac:picMkLst>
            <pc:docMk/>
            <pc:sldMk cId="2290474536" sldId="329"/>
            <ac:picMk id="15" creationId="{032D592B-A2D2-16F2-030D-6DB8F0D388D9}"/>
          </ac:picMkLst>
        </pc:picChg>
        <pc:picChg chg="mod">
          <ac:chgData name="Sam Markle" userId="c3b036d3b2297226" providerId="LiveId" clId="{2E78DA9D-6374-49E8-9259-708094B722ED}" dt="2022-12-23T22:49:24.612" v="20722"/>
          <ac:picMkLst>
            <pc:docMk/>
            <pc:sldMk cId="2290474536" sldId="329"/>
            <ac:picMk id="15" creationId="{49FF93AE-0D41-52B2-F9A8-7060484A5E2C}"/>
          </ac:picMkLst>
        </pc:picChg>
        <pc:picChg chg="del mod topLvl">
          <ac:chgData name="Sam Markle" userId="c3b036d3b2297226" providerId="LiveId" clId="{2E78DA9D-6374-49E8-9259-708094B722ED}" dt="2022-12-11T19:23:41.269" v="6301" actId="478"/>
          <ac:picMkLst>
            <pc:docMk/>
            <pc:sldMk cId="2290474536" sldId="329"/>
            <ac:picMk id="20" creationId="{972F2473-B488-8C75-D68C-D02493B7F83F}"/>
          </ac:picMkLst>
        </pc:picChg>
        <pc:picChg chg="mod topLvl">
          <ac:chgData name="Sam Markle" userId="c3b036d3b2297226" providerId="LiveId" clId="{2E78DA9D-6374-49E8-9259-708094B722ED}" dt="2022-12-11T19:30:35.081" v="6352" actId="164"/>
          <ac:picMkLst>
            <pc:docMk/>
            <pc:sldMk cId="2290474536" sldId="329"/>
            <ac:picMk id="25" creationId="{1B7806FA-E280-ADA1-4E7A-1E934AF59E99}"/>
          </ac:picMkLst>
        </pc:picChg>
        <pc:picChg chg="add mod">
          <ac:chgData name="Sam Markle" userId="c3b036d3b2297226" providerId="LiveId" clId="{2E78DA9D-6374-49E8-9259-708094B722ED}" dt="2022-12-11T19:30:35.081" v="6352" actId="164"/>
          <ac:picMkLst>
            <pc:docMk/>
            <pc:sldMk cId="2290474536" sldId="329"/>
            <ac:picMk id="28" creationId="{99C11C84-3034-ABB6-FC85-38473F7FDD74}"/>
          </ac:picMkLst>
        </pc:picChg>
        <pc:picChg chg="add mod">
          <ac:chgData name="Sam Markle" userId="c3b036d3b2297226" providerId="LiveId" clId="{2E78DA9D-6374-49E8-9259-708094B722ED}" dt="2022-12-11T19:30:35.081" v="6352" actId="164"/>
          <ac:picMkLst>
            <pc:docMk/>
            <pc:sldMk cId="2290474536" sldId="329"/>
            <ac:picMk id="30" creationId="{818C024E-AB7E-3CB5-47D2-E397300F0573}"/>
          </ac:picMkLst>
        </pc:picChg>
        <pc:picChg chg="add mod">
          <ac:chgData name="Sam Markle" userId="c3b036d3b2297226" providerId="LiveId" clId="{2E78DA9D-6374-49E8-9259-708094B722ED}" dt="2022-12-11T19:30:35.081" v="6352" actId="164"/>
          <ac:picMkLst>
            <pc:docMk/>
            <pc:sldMk cId="2290474536" sldId="329"/>
            <ac:picMk id="32" creationId="{E34E52B9-8236-6893-0770-F3C653A30DFA}"/>
          </ac:picMkLst>
        </pc:picChg>
        <pc:picChg chg="mod">
          <ac:chgData name="Sam Markle" userId="c3b036d3b2297226" providerId="LiveId" clId="{2E78DA9D-6374-49E8-9259-708094B722ED}" dt="2022-12-11T19:28:51.255" v="6333" actId="571"/>
          <ac:picMkLst>
            <pc:docMk/>
            <pc:sldMk cId="2290474536" sldId="329"/>
            <ac:picMk id="38" creationId="{0B600B51-6F42-E495-35F2-CB7203C5D6AB}"/>
          </ac:picMkLst>
        </pc:picChg>
      </pc:sldChg>
      <pc:sldChg chg="addSp delSp modSp add del mod">
        <pc:chgData name="Sam Markle" userId="c3b036d3b2297226" providerId="LiveId" clId="{2E78DA9D-6374-49E8-9259-708094B722ED}" dt="2022-12-11T19:21:17.534" v="6289" actId="2696"/>
        <pc:sldMkLst>
          <pc:docMk/>
          <pc:sldMk cId="1655139959" sldId="330"/>
        </pc:sldMkLst>
        <pc:spChg chg="del">
          <ac:chgData name="Sam Markle" userId="c3b036d3b2297226" providerId="LiveId" clId="{2E78DA9D-6374-49E8-9259-708094B722ED}" dt="2022-12-11T19:21:00.061" v="6286" actId="478"/>
          <ac:spMkLst>
            <pc:docMk/>
            <pc:sldMk cId="1655139959" sldId="330"/>
            <ac:spMk id="6" creationId="{C60FC5FF-91E1-729E-D099-B1D938AB9A3F}"/>
          </ac:spMkLst>
        </pc:spChg>
        <pc:grpChg chg="del">
          <ac:chgData name="Sam Markle" userId="c3b036d3b2297226" providerId="LiveId" clId="{2E78DA9D-6374-49E8-9259-708094B722ED}" dt="2022-12-11T19:21:02.632" v="6287" actId="478"/>
          <ac:grpSpMkLst>
            <pc:docMk/>
            <pc:sldMk cId="1655139959" sldId="330"/>
            <ac:grpSpMk id="5" creationId="{86F85FE1-9467-EFD0-5D87-40FD9F334CAC}"/>
          </ac:grpSpMkLst>
        </pc:grpChg>
        <pc:graphicFrameChg chg="add modGraphic">
          <ac:chgData name="Sam Markle" userId="c3b036d3b2297226" providerId="LiveId" clId="{2E78DA9D-6374-49E8-9259-708094B722ED}" dt="2022-12-11T19:21:10.194" v="6288" actId="1032"/>
          <ac:graphicFrameMkLst>
            <pc:docMk/>
            <pc:sldMk cId="1655139959" sldId="330"/>
            <ac:graphicFrameMk id="3" creationId="{1300F274-3807-4F3B-B3B8-0421F63BF05B}"/>
          </ac:graphicFrameMkLst>
        </pc:graphicFrameChg>
      </pc:sldChg>
      <pc:sldChg chg="addSp delSp modSp add mod">
        <pc:chgData name="Sam Markle" userId="c3b036d3b2297226" providerId="LiveId" clId="{2E78DA9D-6374-49E8-9259-708094B722ED}" dt="2023-01-01T04:01:21.069" v="23140" actId="1035"/>
        <pc:sldMkLst>
          <pc:docMk/>
          <pc:sldMk cId="2644171888" sldId="330"/>
        </pc:sldMkLst>
        <pc:spChg chg="add mod">
          <ac:chgData name="Sam Markle" userId="c3b036d3b2297226" providerId="LiveId" clId="{2E78DA9D-6374-49E8-9259-708094B722ED}" dt="2022-12-11T19:57:36.219" v="7514" actId="20577"/>
          <ac:spMkLst>
            <pc:docMk/>
            <pc:sldMk cId="2644171888" sldId="330"/>
            <ac:spMk id="5" creationId="{937A50C9-D25B-193F-080E-F0E4FD90D124}"/>
          </ac:spMkLst>
        </pc:spChg>
        <pc:spChg chg="del mod">
          <ac:chgData name="Sam Markle" userId="c3b036d3b2297226" providerId="LiveId" clId="{2E78DA9D-6374-49E8-9259-708094B722ED}" dt="2022-12-11T19:41:05.367" v="7014" actId="1032"/>
          <ac:spMkLst>
            <pc:docMk/>
            <pc:sldMk cId="2644171888" sldId="330"/>
            <ac:spMk id="6" creationId="{C61319CA-9ED2-1305-CA8C-C05E32225594}"/>
          </ac:spMkLst>
        </pc:spChg>
        <pc:spChg chg="mod">
          <ac:chgData name="Sam Markle" userId="c3b036d3b2297226" providerId="LiveId" clId="{2E78DA9D-6374-49E8-9259-708094B722ED}" dt="2023-01-01T04:01:14.166" v="23138" actId="14100"/>
          <ac:spMkLst>
            <pc:docMk/>
            <pc:sldMk cId="2644171888" sldId="330"/>
            <ac:spMk id="7" creationId="{37DE970E-249D-2360-1926-08F747D92065}"/>
          </ac:spMkLst>
        </pc:spChg>
        <pc:spChg chg="mod">
          <ac:chgData name="Sam Markle" userId="c3b036d3b2297226" providerId="LiveId" clId="{2E78DA9D-6374-49E8-9259-708094B722ED}" dt="2023-01-01T02:59:09.699" v="23131" actId="1076"/>
          <ac:spMkLst>
            <pc:docMk/>
            <pc:sldMk cId="2644171888" sldId="330"/>
            <ac:spMk id="8" creationId="{39B5F456-8E3A-C50C-6CBD-F6920A3E2CC1}"/>
          </ac:spMkLst>
        </pc:spChg>
        <pc:spChg chg="mod">
          <ac:chgData name="Sam Markle" userId="c3b036d3b2297226" providerId="LiveId" clId="{2E78DA9D-6374-49E8-9259-708094B722ED}" dt="2023-01-01T04:01:21.069" v="23140" actId="1035"/>
          <ac:spMkLst>
            <pc:docMk/>
            <pc:sldMk cId="2644171888" sldId="330"/>
            <ac:spMk id="9" creationId="{38E7D231-75AF-6803-4479-DD7060756444}"/>
          </ac:spMkLst>
        </pc:spChg>
        <pc:spChg chg="mod">
          <ac:chgData name="Sam Markle" userId="c3b036d3b2297226" providerId="LiveId" clId="{2E78DA9D-6374-49E8-9259-708094B722ED}" dt="2023-01-01T04:01:21.069" v="23140" actId="1035"/>
          <ac:spMkLst>
            <pc:docMk/>
            <pc:sldMk cId="2644171888" sldId="330"/>
            <ac:spMk id="10" creationId="{7828100D-3233-F7F8-703A-25C027183819}"/>
          </ac:spMkLst>
        </pc:spChg>
        <pc:grpChg chg="mod">
          <ac:chgData name="Sam Markle" userId="c3b036d3b2297226" providerId="LiveId" clId="{2E78DA9D-6374-49E8-9259-708094B722ED}" dt="2023-01-01T02:53:56.541" v="23022" actId="18245"/>
          <ac:grpSpMkLst>
            <pc:docMk/>
            <pc:sldMk cId="2644171888" sldId="330"/>
            <ac:grpSpMk id="6" creationId="{453E1132-36D3-2BCF-8EDB-3597CBB5CB3F}"/>
          </ac:grpSpMkLst>
        </pc:grpChg>
        <pc:graphicFrameChg chg="add del mod modGraphic">
          <ac:chgData name="Sam Markle" userId="c3b036d3b2297226" providerId="LiveId" clId="{2E78DA9D-6374-49E8-9259-708094B722ED}" dt="2023-01-01T02:53:56.541" v="23022" actId="18245"/>
          <ac:graphicFrameMkLst>
            <pc:docMk/>
            <pc:sldMk cId="2644171888" sldId="330"/>
            <ac:graphicFrameMk id="3" creationId="{F73C09B4-7A74-CBA7-1D12-33D38FE0858D}"/>
          </ac:graphicFrameMkLst>
        </pc:graphicFrameChg>
      </pc:sldChg>
      <pc:sldChg chg="modSp new mod">
        <pc:chgData name="Sam Markle" userId="c3b036d3b2297226" providerId="LiveId" clId="{2E78DA9D-6374-49E8-9259-708094B722ED}" dt="2023-01-01T04:56:45.372" v="24621" actId="115"/>
        <pc:sldMkLst>
          <pc:docMk/>
          <pc:sldMk cId="242494546" sldId="331"/>
        </pc:sldMkLst>
        <pc:spChg chg="mod">
          <ac:chgData name="Sam Markle" userId="c3b036d3b2297226" providerId="LiveId" clId="{2E78DA9D-6374-49E8-9259-708094B722ED}" dt="2022-12-12T01:45:27.772" v="15254" actId="20577"/>
          <ac:spMkLst>
            <pc:docMk/>
            <pc:sldMk cId="242494546" sldId="331"/>
            <ac:spMk id="2" creationId="{0790151C-AA14-8BE6-EAF1-56CFFE34B326}"/>
          </ac:spMkLst>
        </pc:spChg>
        <pc:spChg chg="mod">
          <ac:chgData name="Sam Markle" userId="c3b036d3b2297226" providerId="LiveId" clId="{2E78DA9D-6374-49E8-9259-708094B722ED}" dt="2023-01-01T04:56:45.372" v="24621" actId="115"/>
          <ac:spMkLst>
            <pc:docMk/>
            <pc:sldMk cId="242494546" sldId="331"/>
            <ac:spMk id="3" creationId="{2A27CB5D-CE08-584B-CDB7-77A40666916C}"/>
          </ac:spMkLst>
        </pc:spChg>
      </pc:sldChg>
      <pc:sldChg chg="addSp delSp modSp add del mod">
        <pc:chgData name="Sam Markle" userId="c3b036d3b2297226" providerId="LiveId" clId="{2E78DA9D-6374-49E8-9259-708094B722ED}" dt="2022-12-11T20:42:22.291" v="9064" actId="2696"/>
        <pc:sldMkLst>
          <pc:docMk/>
          <pc:sldMk cId="2313508316" sldId="331"/>
        </pc:sldMkLst>
        <pc:spChg chg="add del mod">
          <ac:chgData name="Sam Markle" userId="c3b036d3b2297226" providerId="LiveId" clId="{2E78DA9D-6374-49E8-9259-708094B722ED}" dt="2022-12-11T20:42:20.098" v="9063" actId="21"/>
          <ac:spMkLst>
            <pc:docMk/>
            <pc:sldMk cId="2313508316" sldId="331"/>
            <ac:spMk id="3" creationId="{E7543E61-B10F-4566-197E-210BDB8D89DE}"/>
          </ac:spMkLst>
        </pc:spChg>
        <pc:spChg chg="mod">
          <ac:chgData name="Sam Markle" userId="c3b036d3b2297226" providerId="LiveId" clId="{2E78DA9D-6374-49E8-9259-708094B722ED}" dt="2022-12-11T20:39:45.804" v="8865" actId="14100"/>
          <ac:spMkLst>
            <pc:docMk/>
            <pc:sldMk cId="2313508316" sldId="331"/>
            <ac:spMk id="4" creationId="{E8250810-1C96-0653-CB57-389B82ABBB69}"/>
          </ac:spMkLst>
        </pc:spChg>
        <pc:spChg chg="mod">
          <ac:chgData name="Sam Markle" userId="c3b036d3b2297226" providerId="LiveId" clId="{2E78DA9D-6374-49E8-9259-708094B722ED}" dt="2022-12-11T20:41:17.459" v="9054" actId="1076"/>
          <ac:spMkLst>
            <pc:docMk/>
            <pc:sldMk cId="2313508316" sldId="331"/>
            <ac:spMk id="6" creationId="{EA1D48F1-DD02-DB3C-A2FF-DA9A4448152C}"/>
          </ac:spMkLst>
        </pc:spChg>
        <pc:spChg chg="del">
          <ac:chgData name="Sam Markle" userId="c3b036d3b2297226" providerId="LiveId" clId="{2E78DA9D-6374-49E8-9259-708094B722ED}" dt="2022-12-11T20:39:20.456" v="8827" actId="478"/>
          <ac:spMkLst>
            <pc:docMk/>
            <pc:sldMk cId="2313508316" sldId="331"/>
            <ac:spMk id="7" creationId="{0C857566-0074-5F5D-3C32-7B8E29BAD782}"/>
          </ac:spMkLst>
        </pc:spChg>
        <pc:spChg chg="del">
          <ac:chgData name="Sam Markle" userId="c3b036d3b2297226" providerId="LiveId" clId="{2E78DA9D-6374-49E8-9259-708094B722ED}" dt="2022-12-11T20:39:20.456" v="8827" actId="478"/>
          <ac:spMkLst>
            <pc:docMk/>
            <pc:sldMk cId="2313508316" sldId="331"/>
            <ac:spMk id="8" creationId="{0C021386-D22E-1CBE-A893-5C659B0E28D5}"/>
          </ac:spMkLst>
        </pc:spChg>
        <pc:spChg chg="del">
          <ac:chgData name="Sam Markle" userId="c3b036d3b2297226" providerId="LiveId" clId="{2E78DA9D-6374-49E8-9259-708094B722ED}" dt="2022-12-11T20:39:20.456" v="8827" actId="478"/>
          <ac:spMkLst>
            <pc:docMk/>
            <pc:sldMk cId="2313508316" sldId="331"/>
            <ac:spMk id="9" creationId="{2960A221-BA51-9ECD-E7D6-F196868B1243}"/>
          </ac:spMkLst>
        </pc:spChg>
        <pc:picChg chg="mod">
          <ac:chgData name="Sam Markle" userId="c3b036d3b2297226" providerId="LiveId" clId="{2E78DA9D-6374-49E8-9259-708094B722ED}" dt="2022-12-11T20:39:41.734" v="8864" actId="14100"/>
          <ac:picMkLst>
            <pc:docMk/>
            <pc:sldMk cId="2313508316" sldId="331"/>
            <ac:picMk id="10" creationId="{7D6E4629-BDB6-2B6C-E0D5-2C423F71441E}"/>
          </ac:picMkLst>
        </pc:picChg>
      </pc:sldChg>
      <pc:sldChg chg="addSp delSp modSp add del mod">
        <pc:chgData name="Sam Markle" userId="c3b036d3b2297226" providerId="LiveId" clId="{2E78DA9D-6374-49E8-9259-708094B722ED}" dt="2022-12-11T21:04:48.279" v="9560" actId="2696"/>
        <pc:sldMkLst>
          <pc:docMk/>
          <pc:sldMk cId="4210936460" sldId="331"/>
        </pc:sldMkLst>
        <pc:spChg chg="del mod">
          <ac:chgData name="Sam Markle" userId="c3b036d3b2297226" providerId="LiveId" clId="{2E78DA9D-6374-49E8-9259-708094B722ED}" dt="2022-12-11T21:02:25.084" v="9466" actId="478"/>
          <ac:spMkLst>
            <pc:docMk/>
            <pc:sldMk cId="4210936460" sldId="331"/>
            <ac:spMk id="14" creationId="{27336C32-232B-02EE-117E-4318A132603E}"/>
          </ac:spMkLst>
        </pc:spChg>
        <pc:spChg chg="mod topLvl">
          <ac:chgData name="Sam Markle" userId="c3b036d3b2297226" providerId="LiveId" clId="{2E78DA9D-6374-49E8-9259-708094B722ED}" dt="2022-12-11T21:04:17.030" v="9547" actId="164"/>
          <ac:spMkLst>
            <pc:docMk/>
            <pc:sldMk cId="4210936460" sldId="331"/>
            <ac:spMk id="15" creationId="{2A5052D0-8F30-BA0E-2253-ABF7CBBF359C}"/>
          </ac:spMkLst>
        </pc:spChg>
        <pc:spChg chg="del mod">
          <ac:chgData name="Sam Markle" userId="c3b036d3b2297226" providerId="LiveId" clId="{2E78DA9D-6374-49E8-9259-708094B722ED}" dt="2022-12-11T21:02:28.343" v="9469" actId="478"/>
          <ac:spMkLst>
            <pc:docMk/>
            <pc:sldMk cId="4210936460" sldId="331"/>
            <ac:spMk id="16" creationId="{40996506-4648-8ACD-C9E0-566AAFDE6653}"/>
          </ac:spMkLst>
        </pc:spChg>
        <pc:spChg chg="del mod topLvl">
          <ac:chgData name="Sam Markle" userId="c3b036d3b2297226" providerId="LiveId" clId="{2E78DA9D-6374-49E8-9259-708094B722ED}" dt="2022-12-11T21:04:10.159" v="9544" actId="478"/>
          <ac:spMkLst>
            <pc:docMk/>
            <pc:sldMk cId="4210936460" sldId="331"/>
            <ac:spMk id="17" creationId="{C1265034-99F4-96F6-EF9E-FA1F134715EC}"/>
          </ac:spMkLst>
        </pc:spChg>
        <pc:spChg chg="del mod topLvl">
          <ac:chgData name="Sam Markle" userId="c3b036d3b2297226" providerId="LiveId" clId="{2E78DA9D-6374-49E8-9259-708094B722ED}" dt="2022-12-11T21:02:32.957" v="9471" actId="478"/>
          <ac:spMkLst>
            <pc:docMk/>
            <pc:sldMk cId="4210936460" sldId="331"/>
            <ac:spMk id="18" creationId="{BB3FCC92-4EF8-7E5D-9BC8-79E7456D8743}"/>
          </ac:spMkLst>
        </pc:spChg>
        <pc:spChg chg="del mod topLvl">
          <ac:chgData name="Sam Markle" userId="c3b036d3b2297226" providerId="LiveId" clId="{2E78DA9D-6374-49E8-9259-708094B722ED}" dt="2022-12-11T21:04:10.633" v="9545" actId="478"/>
          <ac:spMkLst>
            <pc:docMk/>
            <pc:sldMk cId="4210936460" sldId="331"/>
            <ac:spMk id="19" creationId="{02D40410-E848-3A6B-C4A9-F792174779C3}"/>
          </ac:spMkLst>
        </pc:spChg>
        <pc:spChg chg="del mod topLvl">
          <ac:chgData name="Sam Markle" userId="c3b036d3b2297226" providerId="LiveId" clId="{2E78DA9D-6374-49E8-9259-708094B722ED}" dt="2022-12-11T21:02:33.264" v="9472" actId="478"/>
          <ac:spMkLst>
            <pc:docMk/>
            <pc:sldMk cId="4210936460" sldId="331"/>
            <ac:spMk id="20" creationId="{6465E4D9-0E74-D63B-1364-33EFBB30B2A9}"/>
          </ac:spMkLst>
        </pc:spChg>
        <pc:spChg chg="del mod topLvl">
          <ac:chgData name="Sam Markle" userId="c3b036d3b2297226" providerId="LiveId" clId="{2E78DA9D-6374-49E8-9259-708094B722ED}" dt="2022-12-11T21:04:10.858" v="9546" actId="478"/>
          <ac:spMkLst>
            <pc:docMk/>
            <pc:sldMk cId="4210936460" sldId="331"/>
            <ac:spMk id="21" creationId="{2DD0A26B-ED38-A467-66B7-AD23A810AAC5}"/>
          </ac:spMkLst>
        </pc:spChg>
        <pc:spChg chg="add mod">
          <ac:chgData name="Sam Markle" userId="c3b036d3b2297226" providerId="LiveId" clId="{2E78DA9D-6374-49E8-9259-708094B722ED}" dt="2022-12-11T21:04:17.030" v="9547" actId="164"/>
          <ac:spMkLst>
            <pc:docMk/>
            <pc:sldMk cId="4210936460" sldId="331"/>
            <ac:spMk id="22" creationId="{A5FCC919-F6EC-A1F1-7908-C7223BD21E2C}"/>
          </ac:spMkLst>
        </pc:spChg>
        <pc:spChg chg="mod">
          <ac:chgData name="Sam Markle" userId="c3b036d3b2297226" providerId="LiveId" clId="{2E78DA9D-6374-49E8-9259-708094B722ED}" dt="2022-12-11T21:04:42.006" v="9559" actId="20577"/>
          <ac:spMkLst>
            <pc:docMk/>
            <pc:sldMk cId="4210936460" sldId="331"/>
            <ac:spMk id="25" creationId="{3576FFCA-061D-3FAB-8314-F5102C7D65CB}"/>
          </ac:spMkLst>
        </pc:spChg>
        <pc:spChg chg="mod">
          <ac:chgData name="Sam Markle" userId="c3b036d3b2297226" providerId="LiveId" clId="{2E78DA9D-6374-49E8-9259-708094B722ED}" dt="2022-12-11T21:04:18.756" v="9548"/>
          <ac:spMkLst>
            <pc:docMk/>
            <pc:sldMk cId="4210936460" sldId="331"/>
            <ac:spMk id="26" creationId="{2D7D4B70-8F75-E2CA-E565-BAD62B12DABB}"/>
          </ac:spMkLst>
        </pc:spChg>
        <pc:grpChg chg="add del mod">
          <ac:chgData name="Sam Markle" userId="c3b036d3b2297226" providerId="LiveId" clId="{2E78DA9D-6374-49E8-9259-708094B722ED}" dt="2022-12-11T21:02:31.357" v="9470" actId="165"/>
          <ac:grpSpMkLst>
            <pc:docMk/>
            <pc:sldMk cId="4210936460" sldId="331"/>
            <ac:grpSpMk id="5" creationId="{3D60FEE6-DEC2-A277-A2DB-C05F12C8A2EE}"/>
          </ac:grpSpMkLst>
        </pc:grpChg>
        <pc:grpChg chg="del">
          <ac:chgData name="Sam Markle" userId="c3b036d3b2297226" providerId="LiveId" clId="{2E78DA9D-6374-49E8-9259-708094B722ED}" dt="2022-12-11T21:01:02.934" v="9460" actId="478"/>
          <ac:grpSpMkLst>
            <pc:docMk/>
            <pc:sldMk cId="4210936460" sldId="331"/>
            <ac:grpSpMk id="13" creationId="{E8415834-B678-392C-D56F-5D588BAD779B}"/>
          </ac:grpSpMkLst>
        </pc:grpChg>
        <pc:grpChg chg="add mod">
          <ac:chgData name="Sam Markle" userId="c3b036d3b2297226" providerId="LiveId" clId="{2E78DA9D-6374-49E8-9259-708094B722ED}" dt="2022-12-11T21:04:17.030" v="9547" actId="164"/>
          <ac:grpSpMkLst>
            <pc:docMk/>
            <pc:sldMk cId="4210936460" sldId="331"/>
            <ac:grpSpMk id="23" creationId="{7AAFC3D8-D45F-3423-5638-2B075D174600}"/>
          </ac:grpSpMkLst>
        </pc:grpChg>
        <pc:grpChg chg="add mod">
          <ac:chgData name="Sam Markle" userId="c3b036d3b2297226" providerId="LiveId" clId="{2E78DA9D-6374-49E8-9259-708094B722ED}" dt="2022-12-11T21:04:18.756" v="9548"/>
          <ac:grpSpMkLst>
            <pc:docMk/>
            <pc:sldMk cId="4210936460" sldId="331"/>
            <ac:grpSpMk id="24" creationId="{91D6232C-CBA7-0B99-94AA-5AC792CE5C2E}"/>
          </ac:grpSpMkLst>
        </pc:grpChg>
        <pc:graphicFrameChg chg="add del mod modGraphic">
          <ac:chgData name="Sam Markle" userId="c3b036d3b2297226" providerId="LiveId" clId="{2E78DA9D-6374-49E8-9259-708094B722ED}" dt="2022-12-11T21:02:14.929" v="9464" actId="18245"/>
          <ac:graphicFrameMkLst>
            <pc:docMk/>
            <pc:sldMk cId="4210936460" sldId="331"/>
            <ac:graphicFrameMk id="4" creationId="{EA1813B3-3CB5-B1A8-F910-9E093E467756}"/>
          </ac:graphicFrameMkLst>
        </pc:graphicFrameChg>
      </pc:sldChg>
      <pc:sldChg chg="modSp">
        <pc:chgData name="Sam Markle" userId="c3b036d3b2297226" providerId="LiveId" clId="{2E78DA9D-6374-49E8-9259-708094B722ED}" dt="2023-01-02T01:39:27.673" v="27373" actId="115"/>
        <pc:sldMkLst>
          <pc:docMk/>
          <pc:sldMk cId="2925680090" sldId="333"/>
        </pc:sldMkLst>
        <pc:spChg chg="mod">
          <ac:chgData name="Sam Markle" userId="c3b036d3b2297226" providerId="LiveId" clId="{2E78DA9D-6374-49E8-9259-708094B722ED}" dt="2023-01-02T01:39:27.673" v="27373" actId="115"/>
          <ac:spMkLst>
            <pc:docMk/>
            <pc:sldMk cId="2925680090" sldId="333"/>
            <ac:spMk id="3" creationId="{00000000-0000-0000-0000-000000000000}"/>
          </ac:spMkLst>
        </pc:spChg>
      </pc:sldChg>
      <pc:sldChg chg="modSp modAnim">
        <pc:chgData name="Sam Markle" userId="c3b036d3b2297226" providerId="LiveId" clId="{2E78DA9D-6374-49E8-9259-708094B722ED}" dt="2023-01-03T02:36:50.658" v="28001" actId="20577"/>
        <pc:sldMkLst>
          <pc:docMk/>
          <pc:sldMk cId="3256712949" sldId="334"/>
        </pc:sldMkLst>
        <pc:spChg chg="mod">
          <ac:chgData name="Sam Markle" userId="c3b036d3b2297226" providerId="LiveId" clId="{2E78DA9D-6374-49E8-9259-708094B722ED}" dt="2023-01-03T02:36:50.658" v="28001" actId="20577"/>
          <ac:spMkLst>
            <pc:docMk/>
            <pc:sldMk cId="3256712949" sldId="334"/>
            <ac:spMk id="3" creationId="{00000000-0000-0000-0000-000000000000}"/>
          </ac:spMkLst>
        </pc:spChg>
      </pc:sldChg>
      <pc:sldChg chg="modSp add mod modAnim">
        <pc:chgData name="Sam Markle" userId="c3b036d3b2297226" providerId="LiveId" clId="{2E78DA9D-6374-49E8-9259-708094B722ED}" dt="2023-01-01T04:51:35.584" v="24473" actId="207"/>
        <pc:sldMkLst>
          <pc:docMk/>
          <pc:sldMk cId="2297828935" sldId="335"/>
        </pc:sldMkLst>
        <pc:spChg chg="mod">
          <ac:chgData name="Sam Markle" userId="c3b036d3b2297226" providerId="LiveId" clId="{2E78DA9D-6374-49E8-9259-708094B722ED}" dt="2023-01-01T04:51:35.584" v="24473" actId="207"/>
          <ac:spMkLst>
            <pc:docMk/>
            <pc:sldMk cId="2297828935" sldId="335"/>
            <ac:spMk id="6" creationId="{00000000-0000-0000-0000-000000000000}"/>
          </ac:spMkLst>
        </pc:spChg>
      </pc:sldChg>
      <pc:sldChg chg="add">
        <pc:chgData name="Sam Markle" userId="c3b036d3b2297226" providerId="LiveId" clId="{2E78DA9D-6374-49E8-9259-708094B722ED}" dt="2022-12-23T23:36:37.469" v="21233"/>
        <pc:sldMkLst>
          <pc:docMk/>
          <pc:sldMk cId="2383082000" sldId="336"/>
        </pc:sldMkLst>
      </pc:sldChg>
      <pc:sldChg chg="add">
        <pc:chgData name="Sam Markle" userId="c3b036d3b2297226" providerId="LiveId" clId="{2E78DA9D-6374-49E8-9259-708094B722ED}" dt="2022-12-23T23:36:41.660" v="21234"/>
        <pc:sldMkLst>
          <pc:docMk/>
          <pc:sldMk cId="3417142478" sldId="337"/>
        </pc:sldMkLst>
      </pc:sldChg>
      <pc:sldChg chg="add">
        <pc:chgData name="Sam Markle" userId="c3b036d3b2297226" providerId="LiveId" clId="{2E78DA9D-6374-49E8-9259-708094B722ED}" dt="2022-12-23T23:36:48.820" v="21236"/>
        <pc:sldMkLst>
          <pc:docMk/>
          <pc:sldMk cId="757009384" sldId="338"/>
        </pc:sldMkLst>
      </pc:sldChg>
      <pc:sldChg chg="add">
        <pc:chgData name="Sam Markle" userId="c3b036d3b2297226" providerId="LiveId" clId="{2E78DA9D-6374-49E8-9259-708094B722ED}" dt="2022-12-23T23:36:45.207" v="21235"/>
        <pc:sldMkLst>
          <pc:docMk/>
          <pc:sldMk cId="1341523334" sldId="339"/>
        </pc:sldMkLst>
      </pc:sldChg>
      <pc:sldChg chg="addSp delSp modSp new mod">
        <pc:chgData name="Sam Markle" userId="c3b036d3b2297226" providerId="LiveId" clId="{2E78DA9D-6374-49E8-9259-708094B722ED}" dt="2023-01-01T04:10:14.716" v="23477"/>
        <pc:sldMkLst>
          <pc:docMk/>
          <pc:sldMk cId="1157808508" sldId="340"/>
        </pc:sldMkLst>
        <pc:spChg chg="mod">
          <ac:chgData name="Sam Markle" userId="c3b036d3b2297226" providerId="LiveId" clId="{2E78DA9D-6374-49E8-9259-708094B722ED}" dt="2023-01-01T02:52:56.057" v="23014" actId="20577"/>
          <ac:spMkLst>
            <pc:docMk/>
            <pc:sldMk cId="1157808508" sldId="340"/>
            <ac:spMk id="2" creationId="{1B94008A-B443-47E8-18C3-C735C0D0C1C2}"/>
          </ac:spMkLst>
        </pc:spChg>
        <pc:spChg chg="del">
          <ac:chgData name="Sam Markle" userId="c3b036d3b2297226" providerId="LiveId" clId="{2E78DA9D-6374-49E8-9259-708094B722ED}" dt="2023-01-01T04:03:21.269" v="23189" actId="478"/>
          <ac:spMkLst>
            <pc:docMk/>
            <pc:sldMk cId="1157808508" sldId="340"/>
            <ac:spMk id="3" creationId="{02371289-2123-5B79-9D5F-D3C32D52F2EB}"/>
          </ac:spMkLst>
        </pc:spChg>
        <pc:spChg chg="add mod">
          <ac:chgData name="Sam Markle" userId="c3b036d3b2297226" providerId="LiveId" clId="{2E78DA9D-6374-49E8-9259-708094B722ED}" dt="2023-01-01T02:53:10.520" v="23016"/>
          <ac:spMkLst>
            <pc:docMk/>
            <pc:sldMk cId="1157808508" sldId="340"/>
            <ac:spMk id="6" creationId="{06DEC7FF-37D3-BD5E-54EF-B715BA4DA5D0}"/>
          </ac:spMkLst>
        </pc:spChg>
        <pc:spChg chg="add mod">
          <ac:chgData name="Sam Markle" userId="c3b036d3b2297226" providerId="LiveId" clId="{2E78DA9D-6374-49E8-9259-708094B722ED}" dt="2023-01-01T02:53:10.520" v="23016"/>
          <ac:spMkLst>
            <pc:docMk/>
            <pc:sldMk cId="1157808508" sldId="340"/>
            <ac:spMk id="7" creationId="{47AE9256-2B38-B30A-8F7A-648D632889BC}"/>
          </ac:spMkLst>
        </pc:spChg>
        <pc:spChg chg="add mod">
          <ac:chgData name="Sam Markle" userId="c3b036d3b2297226" providerId="LiveId" clId="{2E78DA9D-6374-49E8-9259-708094B722ED}" dt="2023-01-01T02:53:10.520" v="23016"/>
          <ac:spMkLst>
            <pc:docMk/>
            <pc:sldMk cId="1157808508" sldId="340"/>
            <ac:spMk id="8" creationId="{2CD0C3AB-51C3-F039-DFB2-70E08F31A551}"/>
          </ac:spMkLst>
        </pc:spChg>
        <pc:spChg chg="add mod">
          <ac:chgData name="Sam Markle" userId="c3b036d3b2297226" providerId="LiveId" clId="{2E78DA9D-6374-49E8-9259-708094B722ED}" dt="2023-01-01T02:53:10.520" v="23016"/>
          <ac:spMkLst>
            <pc:docMk/>
            <pc:sldMk cId="1157808508" sldId="340"/>
            <ac:spMk id="9" creationId="{1CFB8FAA-0BEE-ED16-CEBA-129A08C9F156}"/>
          </ac:spMkLst>
        </pc:spChg>
        <pc:spChg chg="mod">
          <ac:chgData name="Sam Markle" userId="c3b036d3b2297226" providerId="LiveId" clId="{2E78DA9D-6374-49E8-9259-708094B722ED}" dt="2023-01-01T04:09:59.413" v="23476" actId="14100"/>
          <ac:spMkLst>
            <pc:docMk/>
            <pc:sldMk cId="1157808508" sldId="340"/>
            <ac:spMk id="12" creationId="{20F7185C-59E3-E8F1-CA92-07EB7C699666}"/>
          </ac:spMkLst>
        </pc:spChg>
        <pc:spChg chg="mod">
          <ac:chgData name="Sam Markle" userId="c3b036d3b2297226" providerId="LiveId" clId="{2E78DA9D-6374-49E8-9259-708094B722ED}" dt="2023-01-01T04:07:04.111" v="23244" actId="207"/>
          <ac:spMkLst>
            <pc:docMk/>
            <pc:sldMk cId="1157808508" sldId="340"/>
            <ac:spMk id="13" creationId="{9A78A26A-116D-9781-FEDC-33032455288B}"/>
          </ac:spMkLst>
        </pc:spChg>
        <pc:spChg chg="add mod">
          <ac:chgData name="Sam Markle" userId="c3b036d3b2297226" providerId="LiveId" clId="{2E78DA9D-6374-49E8-9259-708094B722ED}" dt="2023-01-01T04:10:14.716" v="23477"/>
          <ac:spMkLst>
            <pc:docMk/>
            <pc:sldMk cId="1157808508" sldId="340"/>
            <ac:spMk id="14" creationId="{FB63BEB0-CA7C-CB0B-40E1-EEAB5F61CE45}"/>
          </ac:spMkLst>
        </pc:spChg>
        <pc:spChg chg="add mod">
          <ac:chgData name="Sam Markle" userId="c3b036d3b2297226" providerId="LiveId" clId="{2E78DA9D-6374-49E8-9259-708094B722ED}" dt="2023-01-01T04:10:14.716" v="23477"/>
          <ac:spMkLst>
            <pc:docMk/>
            <pc:sldMk cId="1157808508" sldId="340"/>
            <ac:spMk id="15" creationId="{C76D851B-A483-F4A7-9E4C-7C971C4C8A75}"/>
          </ac:spMkLst>
        </pc:spChg>
        <pc:grpChg chg="add del mod">
          <ac:chgData name="Sam Markle" userId="c3b036d3b2297226" providerId="LiveId" clId="{2E78DA9D-6374-49E8-9259-708094B722ED}" dt="2023-01-01T04:04:00.924" v="23216" actId="478"/>
          <ac:grpSpMkLst>
            <pc:docMk/>
            <pc:sldMk cId="1157808508" sldId="340"/>
            <ac:grpSpMk id="4" creationId="{DFDD125C-4264-79E6-E0E8-366C83D9E9CD}"/>
          </ac:grpSpMkLst>
        </pc:grpChg>
        <pc:grpChg chg="add del mod">
          <ac:chgData name="Sam Markle" userId="c3b036d3b2297226" providerId="LiveId" clId="{2E78DA9D-6374-49E8-9259-708094B722ED}" dt="2023-01-01T04:04:02.172" v="23217" actId="478"/>
          <ac:grpSpMkLst>
            <pc:docMk/>
            <pc:sldMk cId="1157808508" sldId="340"/>
            <ac:grpSpMk id="5" creationId="{DE540167-3048-9C8E-2E1A-DAF38F1ED2F7}"/>
          </ac:grpSpMkLst>
        </pc:grpChg>
        <pc:grpChg chg="mod">
          <ac:chgData name="Sam Markle" userId="c3b036d3b2297226" providerId="LiveId" clId="{2E78DA9D-6374-49E8-9259-708094B722ED}" dt="2023-01-01T04:04:49.699" v="23227" actId="18245"/>
          <ac:grpSpMkLst>
            <pc:docMk/>
            <pc:sldMk cId="1157808508" sldId="340"/>
            <ac:grpSpMk id="11" creationId="{CA24E8A7-5E0A-A247-16DD-B85E79A02477}"/>
          </ac:grpSpMkLst>
        </pc:grpChg>
        <pc:graphicFrameChg chg="add del mod modGraphic">
          <ac:chgData name="Sam Markle" userId="c3b036d3b2297226" providerId="LiveId" clId="{2E78DA9D-6374-49E8-9259-708094B722ED}" dt="2023-01-01T04:04:49.699" v="23227" actId="18245"/>
          <ac:graphicFrameMkLst>
            <pc:docMk/>
            <pc:sldMk cId="1157808508" sldId="340"/>
            <ac:graphicFrameMk id="10" creationId="{050A12A8-8A94-D310-0527-FA3A21688E3C}"/>
          </ac:graphicFrameMkLst>
        </pc:graphicFrameChg>
      </pc:sldChg>
      <pc:sldChg chg="addSp delSp modSp new mod modAnim">
        <pc:chgData name="Sam Markle" userId="c3b036d3b2297226" providerId="LiveId" clId="{2E78DA9D-6374-49E8-9259-708094B722ED}" dt="2023-01-02T01:39:08.836" v="27372" actId="1076"/>
        <pc:sldMkLst>
          <pc:docMk/>
          <pc:sldMk cId="1094154259" sldId="341"/>
        </pc:sldMkLst>
        <pc:spChg chg="mod">
          <ac:chgData name="Sam Markle" userId="c3b036d3b2297226" providerId="LiveId" clId="{2E78DA9D-6374-49E8-9259-708094B722ED}" dt="2023-01-01T05:24:58.314" v="25629" actId="20577"/>
          <ac:spMkLst>
            <pc:docMk/>
            <pc:sldMk cId="1094154259" sldId="341"/>
            <ac:spMk id="2" creationId="{C493BB92-2530-5833-4E3E-A9A8A32B7185}"/>
          </ac:spMkLst>
        </pc:spChg>
        <pc:spChg chg="del">
          <ac:chgData name="Sam Markle" userId="c3b036d3b2297226" providerId="LiveId" clId="{2E78DA9D-6374-49E8-9259-708094B722ED}" dt="2023-01-02T01:01:19.512" v="25856" actId="1032"/>
          <ac:spMkLst>
            <pc:docMk/>
            <pc:sldMk cId="1094154259" sldId="341"/>
            <ac:spMk id="3" creationId="{E8AD817E-5A57-CD90-0F57-D9F6BB01FDA3}"/>
          </ac:spMkLst>
        </pc:spChg>
        <pc:spChg chg="add mod">
          <ac:chgData name="Sam Markle" userId="c3b036d3b2297226" providerId="LiveId" clId="{2E78DA9D-6374-49E8-9259-708094B722ED}" dt="2023-01-02T01:21:28.627" v="26646" actId="165"/>
          <ac:spMkLst>
            <pc:docMk/>
            <pc:sldMk cId="1094154259" sldId="341"/>
            <ac:spMk id="7" creationId="{AA645F8E-1673-1835-DF07-58E34BBB529A}"/>
          </ac:spMkLst>
        </pc:spChg>
        <pc:spChg chg="add mod">
          <ac:chgData name="Sam Markle" userId="c3b036d3b2297226" providerId="LiveId" clId="{2E78DA9D-6374-49E8-9259-708094B722ED}" dt="2023-01-02T01:21:28.627" v="26646" actId="165"/>
          <ac:spMkLst>
            <pc:docMk/>
            <pc:sldMk cId="1094154259" sldId="341"/>
            <ac:spMk id="8" creationId="{7580765C-3A40-B22A-8162-82220D9A680A}"/>
          </ac:spMkLst>
        </pc:spChg>
        <pc:spChg chg="add mod">
          <ac:chgData name="Sam Markle" userId="c3b036d3b2297226" providerId="LiveId" clId="{2E78DA9D-6374-49E8-9259-708094B722ED}" dt="2023-01-02T01:21:28.627" v="26646" actId="165"/>
          <ac:spMkLst>
            <pc:docMk/>
            <pc:sldMk cId="1094154259" sldId="341"/>
            <ac:spMk id="9" creationId="{E50ADCC9-DEE0-4A44-CA44-BAE9F34C42BA}"/>
          </ac:spMkLst>
        </pc:spChg>
        <pc:spChg chg="add mod">
          <ac:chgData name="Sam Markle" userId="c3b036d3b2297226" providerId="LiveId" clId="{2E78DA9D-6374-49E8-9259-708094B722ED}" dt="2023-01-02T01:21:28.627" v="26646" actId="165"/>
          <ac:spMkLst>
            <pc:docMk/>
            <pc:sldMk cId="1094154259" sldId="341"/>
            <ac:spMk id="10" creationId="{BCE962F6-FADE-C53F-5CFB-98CBF8C4A820}"/>
          </ac:spMkLst>
        </pc:spChg>
        <pc:spChg chg="mod topLvl">
          <ac:chgData name="Sam Markle" userId="c3b036d3b2297226" providerId="LiveId" clId="{2E78DA9D-6374-49E8-9259-708094B722ED}" dt="2023-01-02T01:21:28.627" v="26646" actId="165"/>
          <ac:spMkLst>
            <pc:docMk/>
            <pc:sldMk cId="1094154259" sldId="341"/>
            <ac:spMk id="12" creationId="{2E254D24-3AD6-64A1-F0B1-281018F578F4}"/>
          </ac:spMkLst>
        </pc:spChg>
        <pc:spChg chg="mod topLvl">
          <ac:chgData name="Sam Markle" userId="c3b036d3b2297226" providerId="LiveId" clId="{2E78DA9D-6374-49E8-9259-708094B722ED}" dt="2023-01-02T01:21:28.627" v="26646" actId="165"/>
          <ac:spMkLst>
            <pc:docMk/>
            <pc:sldMk cId="1094154259" sldId="341"/>
            <ac:spMk id="13" creationId="{E90AF78B-1F9A-4378-478F-B967323A494C}"/>
          </ac:spMkLst>
        </pc:spChg>
        <pc:spChg chg="mod topLvl">
          <ac:chgData name="Sam Markle" userId="c3b036d3b2297226" providerId="LiveId" clId="{2E78DA9D-6374-49E8-9259-708094B722ED}" dt="2023-01-02T01:21:28.627" v="26646" actId="165"/>
          <ac:spMkLst>
            <pc:docMk/>
            <pc:sldMk cId="1094154259" sldId="341"/>
            <ac:spMk id="14" creationId="{AD213115-3466-D7DD-BC73-416696FB8303}"/>
          </ac:spMkLst>
        </pc:spChg>
        <pc:spChg chg="mod topLvl">
          <ac:chgData name="Sam Markle" userId="c3b036d3b2297226" providerId="LiveId" clId="{2E78DA9D-6374-49E8-9259-708094B722ED}" dt="2023-01-02T01:21:28.627" v="26646" actId="165"/>
          <ac:spMkLst>
            <pc:docMk/>
            <pc:sldMk cId="1094154259" sldId="341"/>
            <ac:spMk id="15" creationId="{A75D66E7-0FF1-66EB-F9D9-1EE7768CAA94}"/>
          </ac:spMkLst>
        </pc:spChg>
        <pc:spChg chg="add mod">
          <ac:chgData name="Sam Markle" userId="c3b036d3b2297226" providerId="LiveId" clId="{2E78DA9D-6374-49E8-9259-708094B722ED}" dt="2023-01-02T01:38:03.756" v="27357"/>
          <ac:spMkLst>
            <pc:docMk/>
            <pc:sldMk cId="1094154259" sldId="341"/>
            <ac:spMk id="17" creationId="{0BB3FFFF-777A-10C6-6FF0-89E7ED343D2C}"/>
          </ac:spMkLst>
        </pc:spChg>
        <pc:spChg chg="add mod">
          <ac:chgData name="Sam Markle" userId="c3b036d3b2297226" providerId="LiveId" clId="{2E78DA9D-6374-49E8-9259-708094B722ED}" dt="2023-01-02T01:39:08.836" v="27372" actId="1076"/>
          <ac:spMkLst>
            <pc:docMk/>
            <pc:sldMk cId="1094154259" sldId="341"/>
            <ac:spMk id="18" creationId="{E5C648F3-5E7E-6057-52B0-45CE7BCF19DD}"/>
          </ac:spMkLst>
        </pc:spChg>
        <pc:spChg chg="add mod">
          <ac:chgData name="Sam Markle" userId="c3b036d3b2297226" providerId="LiveId" clId="{2E78DA9D-6374-49E8-9259-708094B722ED}" dt="2023-01-02T01:38:52.987" v="27368" actId="1037"/>
          <ac:spMkLst>
            <pc:docMk/>
            <pc:sldMk cId="1094154259" sldId="341"/>
            <ac:spMk id="19" creationId="{2CC942B6-8397-59EF-69EB-27ABBB5E0D50}"/>
          </ac:spMkLst>
        </pc:spChg>
        <pc:grpChg chg="add mod topLvl">
          <ac:chgData name="Sam Markle" userId="c3b036d3b2297226" providerId="LiveId" clId="{2E78DA9D-6374-49E8-9259-708094B722ED}" dt="2023-01-02T01:21:28.627" v="26646" actId="165"/>
          <ac:grpSpMkLst>
            <pc:docMk/>
            <pc:sldMk cId="1094154259" sldId="341"/>
            <ac:grpSpMk id="5" creationId="{A3F2EB42-9949-22EE-EC5D-D1F2274A5C3A}"/>
          </ac:grpSpMkLst>
        </pc:grpChg>
        <pc:grpChg chg="add mod topLvl">
          <ac:chgData name="Sam Markle" userId="c3b036d3b2297226" providerId="LiveId" clId="{2E78DA9D-6374-49E8-9259-708094B722ED}" dt="2023-01-02T01:21:28.627" v="26646" actId="165"/>
          <ac:grpSpMkLst>
            <pc:docMk/>
            <pc:sldMk cId="1094154259" sldId="341"/>
            <ac:grpSpMk id="6" creationId="{AD2CCA8C-E8DB-CA2B-9C40-5742E6197C07}"/>
          </ac:grpSpMkLst>
        </pc:grpChg>
        <pc:grpChg chg="del mod">
          <ac:chgData name="Sam Markle" userId="c3b036d3b2297226" providerId="LiveId" clId="{2E78DA9D-6374-49E8-9259-708094B722ED}" dt="2023-01-02T01:17:51.681" v="26536" actId="165"/>
          <ac:grpSpMkLst>
            <pc:docMk/>
            <pc:sldMk cId="1094154259" sldId="341"/>
            <ac:grpSpMk id="11" creationId="{DCD9A876-8489-3846-B168-375BA95819FA}"/>
          </ac:grpSpMkLst>
        </pc:grpChg>
        <pc:grpChg chg="add del mod">
          <ac:chgData name="Sam Markle" userId="c3b036d3b2297226" providerId="LiveId" clId="{2E78DA9D-6374-49E8-9259-708094B722ED}" dt="2023-01-02T01:21:28.627" v="26646" actId="165"/>
          <ac:grpSpMkLst>
            <pc:docMk/>
            <pc:sldMk cId="1094154259" sldId="341"/>
            <ac:grpSpMk id="16" creationId="{AD874008-B2A3-44FE-8E9B-B9EB3FEDB400}"/>
          </ac:grpSpMkLst>
        </pc:grpChg>
        <pc:graphicFrameChg chg="add del mod modGraphic">
          <ac:chgData name="Sam Markle" userId="c3b036d3b2297226" providerId="LiveId" clId="{2E78DA9D-6374-49E8-9259-708094B722ED}" dt="2023-01-02T01:16:57.654" v="26526" actId="18245"/>
          <ac:graphicFrameMkLst>
            <pc:docMk/>
            <pc:sldMk cId="1094154259" sldId="341"/>
            <ac:graphicFrameMk id="4" creationId="{6657802F-2AAE-5827-EE8F-7E0A2253D1B6}"/>
          </ac:graphicFrameMkLst>
        </pc:graphicFrameChg>
      </pc:sldChg>
      <pc:sldChg chg="modSp add mod delCm">
        <pc:chgData name="Sam Markle" userId="c3b036d3b2297226" providerId="LiveId" clId="{2E78DA9D-6374-49E8-9259-708094B722ED}" dt="2023-01-01T05:28:09.510" v="25717" actId="1036"/>
        <pc:sldMkLst>
          <pc:docMk/>
          <pc:sldMk cId="1513835100" sldId="342"/>
        </pc:sldMkLst>
        <pc:spChg chg="mod">
          <ac:chgData name="Sam Markle" userId="c3b036d3b2297226" providerId="LiveId" clId="{2E78DA9D-6374-49E8-9259-708094B722ED}" dt="2023-01-01T05:28:09.510" v="25717" actId="1036"/>
          <ac:spMkLst>
            <pc:docMk/>
            <pc:sldMk cId="1513835100" sldId="342"/>
            <ac:spMk id="7" creationId="{392BC9CD-BE9C-AED7-4710-666AEB1BA51B}"/>
          </ac:spMkLst>
        </pc:spChg>
        <pc:spChg chg="mod">
          <ac:chgData name="Sam Markle" userId="c3b036d3b2297226" providerId="LiveId" clId="{2E78DA9D-6374-49E8-9259-708094B722ED}" dt="2023-01-01T05:28:09.510" v="25717" actId="1036"/>
          <ac:spMkLst>
            <pc:docMk/>
            <pc:sldMk cId="1513835100" sldId="342"/>
            <ac:spMk id="8" creationId="{40CE4DD7-3D16-6F27-5F9C-235F8BB161CA}"/>
          </ac:spMkLst>
        </pc:spChg>
        <pc:spChg chg="mod">
          <ac:chgData name="Sam Markle" userId="c3b036d3b2297226" providerId="LiveId" clId="{2E78DA9D-6374-49E8-9259-708094B722ED}" dt="2023-01-01T05:28:09.510" v="25717" actId="1036"/>
          <ac:spMkLst>
            <pc:docMk/>
            <pc:sldMk cId="1513835100" sldId="342"/>
            <ac:spMk id="9" creationId="{9BFAEB5D-2E2B-0D11-6048-FA550AD6429C}"/>
          </ac:spMkLst>
        </pc:spChg>
        <pc:spChg chg="mod">
          <ac:chgData name="Sam Markle" userId="c3b036d3b2297226" providerId="LiveId" clId="{2E78DA9D-6374-49E8-9259-708094B722ED}" dt="2023-01-01T05:28:09.510" v="25717" actId="1036"/>
          <ac:spMkLst>
            <pc:docMk/>
            <pc:sldMk cId="1513835100" sldId="342"/>
            <ac:spMk id="10" creationId="{8EF86403-53BD-F6A3-7065-A90C47474764}"/>
          </ac:spMkLst>
        </pc:spChg>
        <pc:spChg chg="mod">
          <ac:chgData name="Sam Markle" userId="c3b036d3b2297226" providerId="LiveId" clId="{2E78DA9D-6374-49E8-9259-708094B722ED}" dt="2023-01-01T05:28:09.510" v="25717" actId="1036"/>
          <ac:spMkLst>
            <pc:docMk/>
            <pc:sldMk cId="1513835100" sldId="342"/>
            <ac:spMk id="11" creationId="{714FE524-2399-A40B-6F34-C3AC01B41BC8}"/>
          </ac:spMkLst>
        </pc:spChg>
        <pc:spChg chg="mod">
          <ac:chgData name="Sam Markle" userId="c3b036d3b2297226" providerId="LiveId" clId="{2E78DA9D-6374-49E8-9259-708094B722ED}" dt="2023-01-01T05:28:09.510" v="25717" actId="1036"/>
          <ac:spMkLst>
            <pc:docMk/>
            <pc:sldMk cId="1513835100" sldId="342"/>
            <ac:spMk id="12" creationId="{60FEDE33-9661-BF3B-95A0-06E4A48BB710}"/>
          </ac:spMkLst>
        </pc:spChg>
        <pc:spChg chg="mod">
          <ac:chgData name="Sam Markle" userId="c3b036d3b2297226" providerId="LiveId" clId="{2E78DA9D-6374-49E8-9259-708094B722ED}" dt="2023-01-01T05:28:09.510" v="25717" actId="1036"/>
          <ac:spMkLst>
            <pc:docMk/>
            <pc:sldMk cId="1513835100" sldId="342"/>
            <ac:spMk id="13" creationId="{F05DE2FE-D5DA-5FBE-DD9E-8FAA0953F5F7}"/>
          </ac:spMkLst>
        </pc:spChg>
        <pc:spChg chg="mod">
          <ac:chgData name="Sam Markle" userId="c3b036d3b2297226" providerId="LiveId" clId="{2E78DA9D-6374-49E8-9259-708094B722ED}" dt="2023-01-01T05:28:09.510" v="25717" actId="1036"/>
          <ac:spMkLst>
            <pc:docMk/>
            <pc:sldMk cId="1513835100" sldId="342"/>
            <ac:spMk id="15" creationId="{92469978-A020-B878-99B3-97AD255A7AD8}"/>
          </ac:spMkLst>
        </pc:spChg>
        <pc:spChg chg="mod">
          <ac:chgData name="Sam Markle" userId="c3b036d3b2297226" providerId="LiveId" clId="{2E78DA9D-6374-49E8-9259-708094B722ED}" dt="2023-01-01T05:28:09.510" v="25717" actId="1036"/>
          <ac:spMkLst>
            <pc:docMk/>
            <pc:sldMk cId="1513835100" sldId="342"/>
            <ac:spMk id="16" creationId="{26853140-7693-832B-D6DF-C2F303DD1BE3}"/>
          </ac:spMkLst>
        </pc:spChg>
        <pc:picChg chg="mod">
          <ac:chgData name="Sam Markle" userId="c3b036d3b2297226" providerId="LiveId" clId="{2E78DA9D-6374-49E8-9259-708094B722ED}" dt="2023-01-01T05:28:09.510" v="25717" actId="1036"/>
          <ac:picMkLst>
            <pc:docMk/>
            <pc:sldMk cId="1513835100" sldId="342"/>
            <ac:picMk id="5" creationId="{C122CB53-D053-995F-7FAD-6A2BF36967BC}"/>
          </ac:picMkLst>
        </pc:picChg>
      </pc:sldChg>
      <pc:sldMasterChg chg="setBg modSldLayout">
        <pc:chgData name="Sam Markle" userId="c3b036d3b2297226" providerId="LiveId" clId="{2E78DA9D-6374-49E8-9259-708094B722ED}" dt="2023-01-01T02:42:43.388" v="22506" actId="14100"/>
        <pc:sldMasterMkLst>
          <pc:docMk/>
          <pc:sldMasterMk cId="1943259863" sldId="2147483648"/>
        </pc:sldMasterMkLst>
        <pc:sldLayoutChg chg="setBg">
          <pc:chgData name="Sam Markle" userId="c3b036d3b2297226" providerId="LiveId" clId="{2E78DA9D-6374-49E8-9259-708094B722ED}" dt="2022-12-11T16:49:53.735" v="2918"/>
          <pc:sldLayoutMkLst>
            <pc:docMk/>
            <pc:sldMasterMk cId="1943259863" sldId="2147483648"/>
            <pc:sldLayoutMk cId="798862757" sldId="2147483649"/>
          </pc:sldLayoutMkLst>
        </pc:sldLayoutChg>
        <pc:sldLayoutChg chg="modSp setBg">
          <pc:chgData name="Sam Markle" userId="c3b036d3b2297226" providerId="LiveId" clId="{2E78DA9D-6374-49E8-9259-708094B722ED}" dt="2022-12-11T17:07:53.296" v="3249" actId="404"/>
          <pc:sldLayoutMkLst>
            <pc:docMk/>
            <pc:sldMasterMk cId="1943259863" sldId="2147483648"/>
            <pc:sldLayoutMk cId="3112444112" sldId="2147483650"/>
          </pc:sldLayoutMkLst>
          <pc:spChg chg="mod">
            <ac:chgData name="Sam Markle" userId="c3b036d3b2297226" providerId="LiveId" clId="{2E78DA9D-6374-49E8-9259-708094B722ED}" dt="2022-12-11T17:07:53.296" v="3249" actId="404"/>
            <ac:spMkLst>
              <pc:docMk/>
              <pc:sldMasterMk cId="1943259863" sldId="2147483648"/>
              <pc:sldLayoutMk cId="3112444112" sldId="2147483650"/>
              <ac:spMk id="3" creationId="{00000000-0000-0000-0000-000000000000}"/>
            </ac:spMkLst>
          </pc:spChg>
        </pc:sldLayoutChg>
        <pc:sldLayoutChg chg="setBg">
          <pc:chgData name="Sam Markle" userId="c3b036d3b2297226" providerId="LiveId" clId="{2E78DA9D-6374-49E8-9259-708094B722ED}" dt="2022-12-11T16:49:53.735" v="2918"/>
          <pc:sldLayoutMkLst>
            <pc:docMk/>
            <pc:sldMasterMk cId="1943259863" sldId="2147483648"/>
            <pc:sldLayoutMk cId="3506778040" sldId="2147483651"/>
          </pc:sldLayoutMkLst>
        </pc:sldLayoutChg>
        <pc:sldLayoutChg chg="modSp mod setBg">
          <pc:chgData name="Sam Markle" userId="c3b036d3b2297226" providerId="LiveId" clId="{2E78DA9D-6374-49E8-9259-708094B722ED}" dt="2022-12-11T16:49:53.735" v="2918"/>
          <pc:sldLayoutMkLst>
            <pc:docMk/>
            <pc:sldMasterMk cId="1943259863" sldId="2147483648"/>
            <pc:sldLayoutMk cId="4044567947" sldId="2147483652"/>
          </pc:sldLayoutMkLst>
          <pc:spChg chg="mod">
            <ac:chgData name="Sam Markle" userId="c3b036d3b2297226" providerId="LiveId" clId="{2E78DA9D-6374-49E8-9259-708094B722ED}" dt="2022-12-10T22:02:29.337" v="33" actId="403"/>
            <ac:spMkLst>
              <pc:docMk/>
              <pc:sldMasterMk cId="1943259863" sldId="2147483648"/>
              <pc:sldLayoutMk cId="4044567947" sldId="2147483652"/>
              <ac:spMk id="2" creationId="{00000000-0000-0000-0000-000000000000}"/>
            </ac:spMkLst>
          </pc:spChg>
          <pc:spChg chg="mod">
            <ac:chgData name="Sam Markle" userId="c3b036d3b2297226" providerId="LiveId" clId="{2E78DA9D-6374-49E8-9259-708094B722ED}" dt="2022-12-10T22:02:55.271" v="41" actId="108"/>
            <ac:spMkLst>
              <pc:docMk/>
              <pc:sldMasterMk cId="1943259863" sldId="2147483648"/>
              <pc:sldLayoutMk cId="4044567947" sldId="2147483652"/>
              <ac:spMk id="3" creationId="{00000000-0000-0000-0000-000000000000}"/>
            </ac:spMkLst>
          </pc:spChg>
        </pc:sldLayoutChg>
        <pc:sldLayoutChg chg="modSp setBg">
          <pc:chgData name="Sam Markle" userId="c3b036d3b2297226" providerId="LiveId" clId="{2E78DA9D-6374-49E8-9259-708094B722ED}" dt="2022-12-11T16:49:53.735" v="2918"/>
          <pc:sldLayoutMkLst>
            <pc:docMk/>
            <pc:sldMasterMk cId="1943259863" sldId="2147483648"/>
            <pc:sldLayoutMk cId="3397906568" sldId="2147483653"/>
          </pc:sldLayoutMkLst>
          <pc:spChg chg="mod">
            <ac:chgData name="Sam Markle" userId="c3b036d3b2297226" providerId="LiveId" clId="{2E78DA9D-6374-49E8-9259-708094B722ED}" dt="2022-12-10T22:03:12.303" v="42" actId="403"/>
            <ac:spMkLst>
              <pc:docMk/>
              <pc:sldMasterMk cId="1943259863" sldId="2147483648"/>
              <pc:sldLayoutMk cId="3397906568" sldId="2147483653"/>
              <ac:spMk id="2" creationId="{00000000-0000-0000-0000-000000000000}"/>
            </ac:spMkLst>
          </pc:spChg>
        </pc:sldLayoutChg>
        <pc:sldLayoutChg chg="modSp setBg">
          <pc:chgData name="Sam Markle" userId="c3b036d3b2297226" providerId="LiveId" clId="{2E78DA9D-6374-49E8-9259-708094B722ED}" dt="2022-12-11T16:49:53.735" v="2918"/>
          <pc:sldLayoutMkLst>
            <pc:docMk/>
            <pc:sldMasterMk cId="1943259863" sldId="2147483648"/>
            <pc:sldLayoutMk cId="3238976713" sldId="2147483654"/>
          </pc:sldLayoutMkLst>
          <pc:spChg chg="mod">
            <ac:chgData name="Sam Markle" userId="c3b036d3b2297226" providerId="LiveId" clId="{2E78DA9D-6374-49E8-9259-708094B722ED}" dt="2022-12-10T22:03:16.916" v="43" actId="403"/>
            <ac:spMkLst>
              <pc:docMk/>
              <pc:sldMasterMk cId="1943259863" sldId="2147483648"/>
              <pc:sldLayoutMk cId="3238976713" sldId="2147483654"/>
              <ac:spMk id="2" creationId="{00000000-0000-0000-0000-000000000000}"/>
            </ac:spMkLst>
          </pc:spChg>
        </pc:sldLayoutChg>
        <pc:sldLayoutChg chg="setBg">
          <pc:chgData name="Sam Markle" userId="c3b036d3b2297226" providerId="LiveId" clId="{2E78DA9D-6374-49E8-9259-708094B722ED}" dt="2022-12-11T16:49:53.735" v="2918"/>
          <pc:sldLayoutMkLst>
            <pc:docMk/>
            <pc:sldMasterMk cId="1943259863" sldId="2147483648"/>
            <pc:sldLayoutMk cId="2146817227" sldId="2147483655"/>
          </pc:sldLayoutMkLst>
        </pc:sldLayoutChg>
        <pc:sldLayoutChg chg="setBg">
          <pc:chgData name="Sam Markle" userId="c3b036d3b2297226" providerId="LiveId" clId="{2E78DA9D-6374-49E8-9259-708094B722ED}" dt="2022-12-11T16:49:53.735" v="2918"/>
          <pc:sldLayoutMkLst>
            <pc:docMk/>
            <pc:sldMasterMk cId="1943259863" sldId="2147483648"/>
            <pc:sldLayoutMk cId="1667374130" sldId="2147483656"/>
          </pc:sldLayoutMkLst>
        </pc:sldLayoutChg>
        <pc:sldLayoutChg chg="modSp mod setBg">
          <pc:chgData name="Sam Markle" userId="c3b036d3b2297226" providerId="LiveId" clId="{2E78DA9D-6374-49E8-9259-708094B722ED}" dt="2023-01-01T02:42:43.388" v="22506" actId="14100"/>
          <pc:sldLayoutMkLst>
            <pc:docMk/>
            <pc:sldMasterMk cId="1943259863" sldId="2147483648"/>
            <pc:sldLayoutMk cId="2977249753" sldId="2147483657"/>
          </pc:sldLayoutMkLst>
          <pc:spChg chg="mod">
            <ac:chgData name="Sam Markle" userId="c3b036d3b2297226" providerId="LiveId" clId="{2E78DA9D-6374-49E8-9259-708094B722ED}" dt="2023-01-01T02:42:31.918" v="22503" actId="1076"/>
            <ac:spMkLst>
              <pc:docMk/>
              <pc:sldMasterMk cId="1943259863" sldId="2147483648"/>
              <pc:sldLayoutMk cId="2977249753" sldId="2147483657"/>
              <ac:spMk id="2" creationId="{00000000-0000-0000-0000-000000000000}"/>
            </ac:spMkLst>
          </pc:spChg>
          <pc:spChg chg="mod">
            <ac:chgData name="Sam Markle" userId="c3b036d3b2297226" providerId="LiveId" clId="{2E78DA9D-6374-49E8-9259-708094B722ED}" dt="2023-01-01T02:41:49.449" v="22498" actId="14100"/>
            <ac:spMkLst>
              <pc:docMk/>
              <pc:sldMasterMk cId="1943259863" sldId="2147483648"/>
              <pc:sldLayoutMk cId="2977249753" sldId="2147483657"/>
              <ac:spMk id="3" creationId="{00000000-0000-0000-0000-000000000000}"/>
            </ac:spMkLst>
          </pc:spChg>
          <pc:spChg chg="mod">
            <ac:chgData name="Sam Markle" userId="c3b036d3b2297226" providerId="LiveId" clId="{2E78DA9D-6374-49E8-9259-708094B722ED}" dt="2023-01-01T02:42:43.388" v="22506" actId="14100"/>
            <ac:spMkLst>
              <pc:docMk/>
              <pc:sldMasterMk cId="1943259863" sldId="2147483648"/>
              <pc:sldLayoutMk cId="2977249753" sldId="2147483657"/>
              <ac:spMk id="4" creationId="{00000000-0000-0000-0000-000000000000}"/>
            </ac:spMkLst>
          </pc:spChg>
          <pc:spChg chg="mod">
            <ac:chgData name="Sam Markle" userId="c3b036d3b2297226" providerId="LiveId" clId="{2E78DA9D-6374-49E8-9259-708094B722ED}" dt="2023-01-01T02:42:00.769" v="22499" actId="14100"/>
            <ac:spMkLst>
              <pc:docMk/>
              <pc:sldMasterMk cId="1943259863" sldId="2147483648"/>
              <pc:sldLayoutMk cId="2977249753" sldId="2147483657"/>
              <ac:spMk id="8" creationId="{00000000-0000-0000-0000-000000000000}"/>
            </ac:spMkLst>
          </pc:spChg>
          <pc:spChg chg="mod">
            <ac:chgData name="Sam Markle" userId="c3b036d3b2297226" providerId="LiveId" clId="{2E78DA9D-6374-49E8-9259-708094B722ED}" dt="2023-01-01T02:41:44.861" v="22496" actId="14100"/>
            <ac:spMkLst>
              <pc:docMk/>
              <pc:sldMasterMk cId="1943259863" sldId="2147483648"/>
              <pc:sldLayoutMk cId="2977249753" sldId="2147483657"/>
              <ac:spMk id="9" creationId="{00000000-0000-0000-0000-000000000000}"/>
            </ac:spMkLst>
          </pc:spChg>
        </pc:sldLayoutChg>
        <pc:sldLayoutChg chg="setBg">
          <pc:chgData name="Sam Markle" userId="c3b036d3b2297226" providerId="LiveId" clId="{2E78DA9D-6374-49E8-9259-708094B722ED}" dt="2022-12-11T16:49:53.735" v="2918"/>
          <pc:sldLayoutMkLst>
            <pc:docMk/>
            <pc:sldMasterMk cId="1943259863" sldId="2147483648"/>
            <pc:sldLayoutMk cId="2477154221" sldId="2147483658"/>
          </pc:sldLayoutMkLst>
        </pc:sldLayoutChg>
        <pc:sldLayoutChg chg="setBg">
          <pc:chgData name="Sam Markle" userId="c3b036d3b2297226" providerId="LiveId" clId="{2E78DA9D-6374-49E8-9259-708094B722ED}" dt="2022-12-11T16:49:53.735" v="2918"/>
          <pc:sldLayoutMkLst>
            <pc:docMk/>
            <pc:sldMasterMk cId="1943259863" sldId="2147483648"/>
            <pc:sldLayoutMk cId="2524635021"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1/3/2023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1/3/2023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Patient outcomes are generally poor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IHCA is associated with more favorable outcomes, owing to faster time to intervention, professional expertise, and underlying cause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Shockable rhythms also result in better outcomes on average, mainly due to the ability to terminate the cause with defibrillation.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Neurologic outcome denoted with CPC ½</a:t>
            </a:r>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a:p>
        </p:txBody>
      </p:sp>
    </p:spTree>
    <p:extLst>
      <p:ext uri="{BB962C8B-B14F-4D97-AF65-F5344CB8AC3E}">
        <p14:creationId xmlns:p14="http://schemas.microsoft.com/office/powerpoint/2010/main" val="309619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Severe neurologic impairment [mRS 4-5] was more common among survivors in epinephrine group (31.0% vs. 17.8%), making ultimate outcome of poor neurologic outcome and death similar between groups, leading to the argument that epinephrine makes no difference for long-term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22</a:t>
            </a:fld>
            <a:endParaRPr lang="en-US"/>
          </a:p>
        </p:txBody>
      </p:sp>
    </p:spTree>
    <p:extLst>
      <p:ext uri="{BB962C8B-B14F-4D97-AF65-F5344CB8AC3E}">
        <p14:creationId xmlns:p14="http://schemas.microsoft.com/office/powerpoint/2010/main" val="757829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a:t>
            </a:r>
            <a:r>
              <a:rPr lang="en-US" baseline="0" dirty="0"/>
              <a:t> major finding across both trials was a temporal association with earlier epinephrine administration leading to improved rates of ROSC. This was further explored in a few studies across OHCA/IHCA.</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24</a:t>
            </a:fld>
            <a:endParaRPr lang="en-US"/>
          </a:p>
        </p:txBody>
      </p:sp>
    </p:spTree>
    <p:extLst>
      <p:ext uri="{BB962C8B-B14F-4D97-AF65-F5344CB8AC3E}">
        <p14:creationId xmlns:p14="http://schemas.microsoft.com/office/powerpoint/2010/main" val="111954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PACA + PARAMEDIC2 showed that faster time to administration = better outcomes</a:t>
            </a:r>
          </a:p>
          <a:p>
            <a:r>
              <a:rPr lang="en-US" dirty="0"/>
              <a:t>In OHCA -&gt; faster = better in all cases</a:t>
            </a:r>
          </a:p>
        </p:txBody>
      </p:sp>
      <p:sp>
        <p:nvSpPr>
          <p:cNvPr id="4" name="Slide Number Placeholder 3"/>
          <p:cNvSpPr>
            <a:spLocks noGrp="1"/>
          </p:cNvSpPr>
          <p:nvPr>
            <p:ph type="sldNum" sz="quarter" idx="5"/>
          </p:nvPr>
        </p:nvSpPr>
        <p:spPr/>
        <p:txBody>
          <a:bodyPr/>
          <a:lstStyle/>
          <a:p>
            <a:fld id="{9555D449-B875-4B8D-8E66-224D27E54C9A}" type="slidenum">
              <a:rPr lang="en-US" smtClean="0"/>
              <a:t>25</a:t>
            </a:fld>
            <a:endParaRPr lang="en-US"/>
          </a:p>
        </p:txBody>
      </p:sp>
    </p:spTree>
    <p:extLst>
      <p:ext uri="{BB962C8B-B14F-4D97-AF65-F5344CB8AC3E}">
        <p14:creationId xmlns:p14="http://schemas.microsoft.com/office/powerpoint/2010/main" val="336984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Donnino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Delays &gt; 7 </a:t>
            </a:r>
            <a:r>
              <a:rPr lang="en-US" sz="1200" i="1" kern="1200" dirty="0" err="1">
                <a:solidFill>
                  <a:schemeClr val="tx1"/>
                </a:solidFill>
                <a:effectLst/>
                <a:latin typeface="+mn-lt"/>
                <a:ea typeface="+mn-ea"/>
                <a:cs typeface="+mn-cs"/>
              </a:rPr>
              <a:t>mins</a:t>
            </a:r>
            <a:r>
              <a:rPr lang="en-US" sz="1200" i="1" kern="1200" dirty="0">
                <a:solidFill>
                  <a:schemeClr val="tx1"/>
                </a:solidFill>
                <a:effectLst/>
                <a:latin typeface="+mn-lt"/>
                <a:ea typeface="+mn-ea"/>
                <a:cs typeface="+mn-cs"/>
              </a:rPr>
              <a:t> from arrest onset associated with ↓ survival vs. 1-3 min</a:t>
            </a:r>
            <a:endParaRPr lang="en-US" sz="1200" kern="1200" dirty="0">
              <a:solidFill>
                <a:schemeClr val="tx1"/>
              </a:solidFill>
              <a:effectLst/>
              <a:latin typeface="+mn-lt"/>
              <a:ea typeface="+mn-ea"/>
              <a:cs typeface="+mn-cs"/>
            </a:endParaRPr>
          </a:p>
          <a:p>
            <a:endParaRPr lang="en-US" dirty="0"/>
          </a:p>
          <a:p>
            <a:r>
              <a:rPr lang="en-US" dirty="0"/>
              <a:t>Andersen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Propensity matched cohort – harm was noted relative to more rapid administration prior to failing defibrillation (non-guideline recommended, but gives evidence against early use that builds in other studies)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5D449-B875-4B8D-8E66-224D27E54C9A}" type="slidenum">
              <a:rPr lang="en-US" smtClean="0"/>
              <a:t>26</a:t>
            </a:fld>
            <a:endParaRPr lang="en-US"/>
          </a:p>
        </p:txBody>
      </p:sp>
    </p:spTree>
    <p:extLst>
      <p:ext uri="{BB962C8B-B14F-4D97-AF65-F5344CB8AC3E}">
        <p14:creationId xmlns:p14="http://schemas.microsoft.com/office/powerpoint/2010/main" val="42737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Inconsistent</a:t>
            </a:r>
            <a:r>
              <a:rPr lang="en-US" sz="1800" i="1" baseline="0" dirty="0">
                <a:effectLst/>
                <a:latin typeface="Calibri" panose="020F0502020204030204" pitchFamily="34" charset="0"/>
                <a:ea typeface="Calibri" panose="020F0502020204030204" pitchFamily="34" charset="0"/>
                <a:cs typeface="Calibri" panose="020F0502020204030204" pitchFamily="34" charset="0"/>
              </a:rPr>
              <a:t> benefit with ROSC/survival to admission, higher risk for harm, and no long term benefit have led to the recommendation to avoid HDE in routine clinical practice.`</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2015 International Consensus on CPR – Meta-Analysis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HDE improves ROSC and survival to hospital admission, but no benefit in survival to discharge or neurologic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Recommend against routine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27</a:t>
            </a:fld>
            <a:endParaRPr lang="en-US"/>
          </a:p>
        </p:txBody>
      </p:sp>
    </p:spTree>
    <p:extLst>
      <p:ext uri="{BB962C8B-B14F-4D97-AF65-F5344CB8AC3E}">
        <p14:creationId xmlns:p14="http://schemas.microsoft.com/office/powerpoint/2010/main" val="230494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2400" dirty="0"/>
              <a:t>Patients with non-shockable rhythms benefit more from epinephrine</a:t>
            </a:r>
          </a:p>
          <a:p>
            <a:pPr lvl="2" algn="l"/>
            <a:r>
              <a:rPr lang="en-US" sz="2400" dirty="0"/>
              <a:t>Shockable rhythms still saw benefit in trials</a:t>
            </a:r>
          </a:p>
        </p:txBody>
      </p:sp>
      <p:sp>
        <p:nvSpPr>
          <p:cNvPr id="4" name="Slide Number Placeholder 3"/>
          <p:cNvSpPr>
            <a:spLocks noGrp="1"/>
          </p:cNvSpPr>
          <p:nvPr>
            <p:ph type="sldNum" sz="quarter" idx="5"/>
          </p:nvPr>
        </p:nvSpPr>
        <p:spPr/>
        <p:txBody>
          <a:bodyPr/>
          <a:lstStyle/>
          <a:p>
            <a:fld id="{9555D449-B875-4B8D-8E66-224D27E54C9A}" type="slidenum">
              <a:rPr lang="en-US" smtClean="0"/>
              <a:t>28</a:t>
            </a:fld>
            <a:endParaRPr lang="en-US"/>
          </a:p>
        </p:txBody>
      </p:sp>
    </p:spTree>
    <p:extLst>
      <p:ext uri="{BB962C8B-B14F-4D97-AF65-F5344CB8AC3E}">
        <p14:creationId xmlns:p14="http://schemas.microsoft.com/office/powerpoint/2010/main" val="2792249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32</a:t>
            </a:fld>
            <a:endParaRPr lang="en-US"/>
          </a:p>
        </p:txBody>
      </p:sp>
    </p:spTree>
    <p:extLst>
      <p:ext uri="{BB962C8B-B14F-4D97-AF65-F5344CB8AC3E}">
        <p14:creationId xmlns:p14="http://schemas.microsoft.com/office/powerpoint/2010/main" val="405663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Allowed up to 2 doses of vasopressin</a:t>
            </a:r>
          </a:p>
        </p:txBody>
      </p:sp>
      <p:sp>
        <p:nvSpPr>
          <p:cNvPr id="4" name="Slide Number Placeholder 3"/>
          <p:cNvSpPr>
            <a:spLocks noGrp="1"/>
          </p:cNvSpPr>
          <p:nvPr>
            <p:ph type="sldNum" sz="quarter" idx="5"/>
          </p:nvPr>
        </p:nvSpPr>
        <p:spPr/>
        <p:txBody>
          <a:bodyPr/>
          <a:lstStyle/>
          <a:p>
            <a:fld id="{9555D449-B875-4B8D-8E66-224D27E54C9A}" type="slidenum">
              <a:rPr lang="en-US" smtClean="0"/>
              <a:t>33</a:t>
            </a:fld>
            <a:endParaRPr lang="en-US"/>
          </a:p>
        </p:txBody>
      </p:sp>
    </p:spTree>
    <p:extLst>
      <p:ext uri="{BB962C8B-B14F-4D97-AF65-F5344CB8AC3E}">
        <p14:creationId xmlns:p14="http://schemas.microsoft.com/office/powerpoint/2010/main" val="111708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Calibri" panose="020F0502020204030204" pitchFamily="34" charset="0"/>
              </a:rPr>
              <a:t>Trial demonstrates no benefit with vasopressin over epinephrine in routine use, but no evidence of harm/worse outcomes and may provide benefit in specific patient populations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r>
              <a:rPr lang="en-US" dirty="0"/>
              <a:t>Asystole findings would be consistent with benefit in patients with more profound acidosis, but inconclusive. Total of 528 patients with asystole, which is fairly large if found in own trial</a:t>
            </a:r>
          </a:p>
        </p:txBody>
      </p:sp>
      <p:sp>
        <p:nvSpPr>
          <p:cNvPr id="4" name="Slide Number Placeholder 3"/>
          <p:cNvSpPr>
            <a:spLocks noGrp="1"/>
          </p:cNvSpPr>
          <p:nvPr>
            <p:ph type="sldNum" sz="quarter" idx="5"/>
          </p:nvPr>
        </p:nvSpPr>
        <p:spPr/>
        <p:txBody>
          <a:bodyPr/>
          <a:lstStyle/>
          <a:p>
            <a:fld id="{9555D449-B875-4B8D-8E66-224D27E54C9A}" type="slidenum">
              <a:rPr lang="en-US" smtClean="0"/>
              <a:t>34</a:t>
            </a:fld>
            <a:endParaRPr lang="en-US"/>
          </a:p>
        </p:txBody>
      </p:sp>
    </p:spTree>
    <p:extLst>
      <p:ext uri="{BB962C8B-B14F-4D97-AF65-F5344CB8AC3E}">
        <p14:creationId xmlns:p14="http://schemas.microsoft.com/office/powerpoint/2010/main" val="232713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Results in primarily asystole patient population is in contrast to prior trial post-hoc analysis</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Low rate of shockable rhythms -&gt; potential area for benefit with vasopressin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36</a:t>
            </a:fld>
            <a:endParaRPr lang="en-US"/>
          </a:p>
        </p:txBody>
      </p:sp>
    </p:spTree>
    <p:extLst>
      <p:ext uri="{BB962C8B-B14F-4D97-AF65-F5344CB8AC3E}">
        <p14:creationId xmlns:p14="http://schemas.microsoft.com/office/powerpoint/2010/main" val="389830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Only interventions associated with favorable neurologic outcomes = high-quality CPR and early defibrillation</a:t>
            </a:r>
          </a:p>
        </p:txBody>
      </p:sp>
      <p:sp>
        <p:nvSpPr>
          <p:cNvPr id="4" name="Slide Number Placeholder 3"/>
          <p:cNvSpPr>
            <a:spLocks noGrp="1"/>
          </p:cNvSpPr>
          <p:nvPr>
            <p:ph type="sldNum" sz="quarter" idx="5"/>
          </p:nvPr>
        </p:nvSpPr>
        <p:spPr/>
        <p:txBody>
          <a:bodyPr/>
          <a:lstStyle/>
          <a:p>
            <a:fld id="{9555D449-B875-4B8D-8E66-224D27E54C9A}" type="slidenum">
              <a:rPr lang="en-US" smtClean="0"/>
              <a:t>7</a:t>
            </a:fld>
            <a:endParaRPr lang="en-US"/>
          </a:p>
        </p:txBody>
      </p:sp>
    </p:spTree>
    <p:extLst>
      <p:ext uri="{BB962C8B-B14F-4D97-AF65-F5344CB8AC3E}">
        <p14:creationId xmlns:p14="http://schemas.microsoft.com/office/powerpoint/2010/main" val="96646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Overall data is limited supporting vasopressin in cardiac arrest -&gt; 2 major trials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Data is also limited to OHCA, predominantly non-shockable rhythms, and participants only received a max of 2 doses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Two ways to view data -&gt; no role for vasopressin given lack of benefit, or potential role given no difference in outcomes compared to epinephrine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Interpretation largely contingent on practical application – more difficult to implement vasopressin IV push in current practice, limiting use compared to epinephrine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100" i="1" dirty="0">
                <a:effectLst/>
                <a:latin typeface="Calibri" panose="020F0502020204030204" pitchFamily="34" charset="0"/>
                <a:ea typeface="Calibri" panose="020F0502020204030204" pitchFamily="34" charset="0"/>
                <a:cs typeface="Times New Roman" panose="02020603050405020304" pitchFamily="18" charset="0"/>
              </a:rPr>
              <a:t>However, vasopressin data doesn’t stop here, as it is a major component of another controversial treatment modality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38</a:t>
            </a:fld>
            <a:endParaRPr lang="en-US"/>
          </a:p>
        </p:txBody>
      </p:sp>
    </p:spTree>
    <p:extLst>
      <p:ext uri="{BB962C8B-B14F-4D97-AF65-F5344CB8AC3E}">
        <p14:creationId xmlns:p14="http://schemas.microsoft.com/office/powerpoint/2010/main" val="413085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methylprednisolone has been shown to improve myocardial contractility, while HCT has demonstrated greater benefit in reversal of adrenal insufficiency and SIRS attenuation</a:t>
            </a:r>
          </a:p>
        </p:txBody>
      </p:sp>
      <p:sp>
        <p:nvSpPr>
          <p:cNvPr id="4" name="Slide Number Placeholder 3"/>
          <p:cNvSpPr>
            <a:spLocks noGrp="1"/>
          </p:cNvSpPr>
          <p:nvPr>
            <p:ph type="sldNum" sz="quarter" idx="5"/>
          </p:nvPr>
        </p:nvSpPr>
        <p:spPr/>
        <p:txBody>
          <a:bodyPr/>
          <a:lstStyle/>
          <a:p>
            <a:fld id="{9555D449-B875-4B8D-8E66-224D27E54C9A}" type="slidenum">
              <a:rPr lang="en-US" smtClean="0"/>
              <a:t>41</a:t>
            </a:fld>
            <a:endParaRPr lang="en-US"/>
          </a:p>
        </p:txBody>
      </p:sp>
    </p:spTree>
    <p:extLst>
      <p:ext uri="{BB962C8B-B14F-4D97-AF65-F5344CB8AC3E}">
        <p14:creationId xmlns:p14="http://schemas.microsoft.com/office/powerpoint/2010/main" val="124894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VSE Protocol = Methylprednisolone 40 mg x 1 dose and Vasopressin 20 units + Epinephrine 1 mg q2-3min up to max 5 cycles</a:t>
            </a:r>
          </a:p>
          <a:p>
            <a:pPr marL="457200" marR="0" lvl="1" indent="0">
              <a:lnSpc>
                <a:spcPct val="107000"/>
              </a:lnSpc>
              <a:spcBef>
                <a:spcPts val="0"/>
              </a:spcBef>
              <a:spcAft>
                <a:spcPts val="800"/>
              </a:spcAft>
              <a:buFont typeface="Courier New" panose="02070309020205020404" pitchFamily="49"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ROSC achieved, VSE group would receive 300 mg hydrocortisone daily x 7 days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42</a:t>
            </a:fld>
            <a:endParaRPr lang="en-US"/>
          </a:p>
        </p:txBody>
      </p:sp>
    </p:spTree>
    <p:extLst>
      <p:ext uri="{BB962C8B-B14F-4D97-AF65-F5344CB8AC3E}">
        <p14:creationId xmlns:p14="http://schemas.microsoft.com/office/powerpoint/2010/main" val="339931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Limited by small population, single-center, and no data on neurologic outcomes, so further study was necessary to validate findings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43</a:t>
            </a:fld>
            <a:endParaRPr lang="en-US"/>
          </a:p>
        </p:txBody>
      </p:sp>
    </p:spTree>
    <p:extLst>
      <p:ext uri="{BB962C8B-B14F-4D97-AF65-F5344CB8AC3E}">
        <p14:creationId xmlns:p14="http://schemas.microsoft.com/office/powerpoint/2010/main" val="1486383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VSE Protocol = Methylprednisolone 40 mg x 1 dose and Vasopressin 20 units + Epinephrine 1 mg q2-3min up to max 5 cycles</a:t>
            </a:r>
          </a:p>
          <a:p>
            <a:pPr marL="742950" marR="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If ROSC achieved, VSE group would receive 300 mg hydrocortisone daily x 7 days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44</a:t>
            </a:fld>
            <a:endParaRPr lang="en-US"/>
          </a:p>
        </p:txBody>
      </p:sp>
    </p:spTree>
    <p:extLst>
      <p:ext uri="{BB962C8B-B14F-4D97-AF65-F5344CB8AC3E}">
        <p14:creationId xmlns:p14="http://schemas.microsoft.com/office/powerpoint/2010/main" val="1988317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NNT = 12 for neurologic outcome</a:t>
            </a:r>
          </a:p>
          <a:p>
            <a:r>
              <a:rPr lang="en-US" dirty="0"/>
              <a:t>Decreased ACLS duration likely driver for efficacy</a:t>
            </a:r>
          </a:p>
          <a:p>
            <a:pPr marL="0" marR="0" lvl="0" indent="0">
              <a:lnSpc>
                <a:spcPct val="107000"/>
              </a:lnSpc>
              <a:spcBef>
                <a:spcPts val="0"/>
              </a:spcBef>
              <a:spcAft>
                <a:spcPts val="0"/>
              </a:spcAft>
              <a:buFont typeface="Symbol" panose="05050102010706020507" pitchFamily="18" charset="2"/>
              <a:buNone/>
            </a:pPr>
            <a:endParaRPr lang="en-US" sz="1200" i="0" dirty="0">
              <a:effectLst/>
              <a:latin typeface="+mn-lt"/>
              <a:ea typeface="+mn-ea"/>
              <a:cs typeface="+mn-cs"/>
            </a:endParaRPr>
          </a:p>
          <a:p>
            <a:pPr marL="0" marR="0" lvl="0" indent="0">
              <a:lnSpc>
                <a:spcPct val="107000"/>
              </a:lnSpc>
              <a:spcBef>
                <a:spcPts val="0"/>
              </a:spcBef>
              <a:spcAft>
                <a:spcPts val="0"/>
              </a:spcAft>
              <a:buFont typeface="Symbol" panose="05050102010706020507" pitchFamily="18" charset="2"/>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Trial helps to validate prior study through larger population, multicenter (3), and examining neurologic outcomes, which are more patient centered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Still single trialist group with fragile results -&gt; needs additional validation for practice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45</a:t>
            </a:fld>
            <a:endParaRPr lang="en-US"/>
          </a:p>
        </p:txBody>
      </p:sp>
    </p:spTree>
    <p:extLst>
      <p:ext uri="{BB962C8B-B14F-4D97-AF65-F5344CB8AC3E}">
        <p14:creationId xmlns:p14="http://schemas.microsoft.com/office/powerpoint/2010/main" val="892273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46</a:t>
            </a:fld>
            <a:endParaRPr lang="en-US"/>
          </a:p>
        </p:txBody>
      </p:sp>
    </p:spTree>
    <p:extLst>
      <p:ext uri="{BB962C8B-B14F-4D97-AF65-F5344CB8AC3E}">
        <p14:creationId xmlns:p14="http://schemas.microsoft.com/office/powerpoint/2010/main" val="3583220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VSE ↑ ROSC vs. epinephrine, but failed to change survival or favorable neurologic outcomes at 30 days compared to epinephrine 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Subgroup analysis demonstrated better outcomes for ROSC with faster drug administration (RR 1.46 if ≤ 8 min) and in patients with non-shockable rhythms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Post-arrest steroids not protocolized</a:t>
            </a: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May result in differences seen between trials on survival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i="1" dirty="0">
                <a:effectLst/>
                <a:latin typeface="Calibri" panose="020F0502020204030204" pitchFamily="34" charset="0"/>
                <a:ea typeface="Calibri" panose="020F0502020204030204" pitchFamily="34" charset="0"/>
                <a:cs typeface="Times New Roman" panose="02020603050405020304" pitchFamily="18" charset="0"/>
              </a:rPr>
              <a:t>More patients in control group received steroids (24% vs. 46%, p = 0.01), biasing towards the null for these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Potential selection bias with 170 patients excluded for unknown reasons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47</a:t>
            </a:fld>
            <a:endParaRPr lang="en-US"/>
          </a:p>
        </p:txBody>
      </p:sp>
    </p:spTree>
    <p:extLst>
      <p:ext uri="{BB962C8B-B14F-4D97-AF65-F5344CB8AC3E}">
        <p14:creationId xmlns:p14="http://schemas.microsoft.com/office/powerpoint/2010/main" val="4076527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Study established amiodarone as the treatment of choice vs. older standard of lidocaine, leading to comparator trials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55</a:t>
            </a:fld>
            <a:endParaRPr lang="en-US"/>
          </a:p>
        </p:txBody>
      </p:sp>
    </p:spTree>
    <p:extLst>
      <p:ext uri="{BB962C8B-B14F-4D97-AF65-F5344CB8AC3E}">
        <p14:creationId xmlns:p14="http://schemas.microsoft.com/office/powerpoint/2010/main" val="3928027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Higher amiodarone dosing than modern practice, placebo used polysorbate 80 (making adverse effects more likely in lidocaine group than normal)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 data on neurologic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Trial moved guidelines away from lidocaine until ROC-ALPS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57</a:t>
            </a:fld>
            <a:endParaRPr lang="en-US"/>
          </a:p>
        </p:txBody>
      </p:sp>
    </p:spTree>
    <p:extLst>
      <p:ext uri="{BB962C8B-B14F-4D97-AF65-F5344CB8AC3E}">
        <p14:creationId xmlns:p14="http://schemas.microsoft.com/office/powerpoint/2010/main" val="380155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9</a:t>
            </a:fld>
            <a:endParaRPr lang="en-US"/>
          </a:p>
        </p:txBody>
      </p:sp>
    </p:spTree>
    <p:extLst>
      <p:ext uri="{BB962C8B-B14F-4D97-AF65-F5344CB8AC3E}">
        <p14:creationId xmlns:p14="http://schemas.microsoft.com/office/powerpoint/2010/main" val="3098025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 difference in survival to hospital discharge between interventions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 difference in rates of favorable neurologic outcomes (per mRS)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Both amiodarone and lidocaine improved survival to hospital admission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Only lidocaine improved ROSC at ED arrival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Amiodarone associated with ↑ bradycardia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Lidocaine may ↓ adverse effects and ↑ ROSC compared to amiodarone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Subgroup analysis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Suggests earlier administration (vs. after 3</a:t>
            </a: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shock) may result in better outcomes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59</a:t>
            </a:fld>
            <a:endParaRPr lang="en-US"/>
          </a:p>
        </p:txBody>
      </p:sp>
    </p:spTree>
    <p:extLst>
      <p:ext uri="{BB962C8B-B14F-4D97-AF65-F5344CB8AC3E}">
        <p14:creationId xmlns:p14="http://schemas.microsoft.com/office/powerpoint/2010/main" val="131926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Key points: earlier admin = better ROSC, amiodarone is less effective with prolonged arrest, and lidocaine retains efficacy in late VF/VT arrest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61</a:t>
            </a:fld>
            <a:endParaRPr lang="en-US"/>
          </a:p>
        </p:txBody>
      </p:sp>
    </p:spTree>
    <p:extLst>
      <p:ext uri="{BB962C8B-B14F-4D97-AF65-F5344CB8AC3E}">
        <p14:creationId xmlns:p14="http://schemas.microsoft.com/office/powerpoint/2010/main" val="4243838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outcome is most important to study?</a:t>
            </a:r>
          </a:p>
          <a:p>
            <a:r>
              <a:rPr lang="en-US" dirty="0"/>
              <a:t>Which outcome is most important to practice?</a:t>
            </a:r>
          </a:p>
        </p:txBody>
      </p:sp>
      <p:sp>
        <p:nvSpPr>
          <p:cNvPr id="4" name="Slide Number Placeholder 3"/>
          <p:cNvSpPr>
            <a:spLocks noGrp="1"/>
          </p:cNvSpPr>
          <p:nvPr>
            <p:ph type="sldNum" sz="quarter" idx="5"/>
          </p:nvPr>
        </p:nvSpPr>
        <p:spPr/>
        <p:txBody>
          <a:bodyPr/>
          <a:lstStyle/>
          <a:p>
            <a:fld id="{9555D449-B875-4B8D-8E66-224D27E54C9A}" type="slidenum">
              <a:rPr lang="en-US" smtClean="0"/>
              <a:t>66</a:t>
            </a:fld>
            <a:endParaRPr lang="en-US"/>
          </a:p>
        </p:txBody>
      </p:sp>
    </p:spTree>
    <p:extLst>
      <p:ext uri="{BB962C8B-B14F-4D97-AF65-F5344CB8AC3E}">
        <p14:creationId xmlns:p14="http://schemas.microsoft.com/office/powerpoint/2010/main" val="2197156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Optimal pharmacotherapy in cardiac arrest is controversial, owing to limited evidence and challenging study design in resuscitation</a:t>
            </a:r>
          </a:p>
          <a:p>
            <a:r>
              <a:rPr lang="en-US" dirty="0"/>
              <a:t>Overall body of evidence does not support proven neurologically favorable survival benefit associated with medication intervention</a:t>
            </a:r>
          </a:p>
          <a:p>
            <a:endParaRPr lang="en-US" dirty="0"/>
          </a:p>
          <a:p>
            <a:r>
              <a:rPr lang="en-US" dirty="0"/>
              <a:t>Current literature suggests improvement in ROSC and survival with current and proposed ACLS interventions</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67</a:t>
            </a:fld>
            <a:endParaRPr lang="en-US"/>
          </a:p>
        </p:txBody>
      </p:sp>
    </p:spTree>
    <p:extLst>
      <p:ext uri="{BB962C8B-B14F-4D97-AF65-F5344CB8AC3E}">
        <p14:creationId xmlns:p14="http://schemas.microsoft.com/office/powerpoint/2010/main" val="300213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Reversible causes in cardiac arrest -&gt; most associated with PEA</a:t>
            </a:r>
          </a:p>
        </p:txBody>
      </p:sp>
      <p:sp>
        <p:nvSpPr>
          <p:cNvPr id="4" name="Slide Number Placeholder 3"/>
          <p:cNvSpPr>
            <a:spLocks noGrp="1"/>
          </p:cNvSpPr>
          <p:nvPr>
            <p:ph type="sldNum" sz="quarter" idx="5"/>
          </p:nvPr>
        </p:nvSpPr>
        <p:spPr/>
        <p:txBody>
          <a:bodyPr/>
          <a:lstStyle/>
          <a:p>
            <a:fld id="{9555D449-B875-4B8D-8E66-224D27E54C9A}" type="slidenum">
              <a:rPr lang="en-US" smtClean="0"/>
              <a:t>73</a:t>
            </a:fld>
            <a:endParaRPr lang="en-US"/>
          </a:p>
        </p:txBody>
      </p:sp>
    </p:spTree>
    <p:extLst>
      <p:ext uri="{BB962C8B-B14F-4D97-AF65-F5344CB8AC3E}">
        <p14:creationId xmlns:p14="http://schemas.microsoft.com/office/powerpoint/2010/main" val="3203858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in vector</a:t>
            </a:r>
            <a:r>
              <a:rPr lang="en-US" baseline="0" dirty="0"/>
              <a:t> of defibrillation may allow for different areas of myocardium to undergo defibrillation, potentially improving ROSC chance. Certain areas might be more implicated in benefit</a:t>
            </a:r>
          </a:p>
          <a:p>
            <a:r>
              <a:rPr lang="en-US" baseline="0" dirty="0"/>
              <a:t>First shock may induce transient period of myocardial electrical instability that might be more amenable to defibrillation than refractory VF situation</a:t>
            </a:r>
          </a:p>
          <a:p>
            <a:endParaRPr lang="en-US" baseline="0" dirty="0"/>
          </a:p>
          <a:p>
            <a:r>
              <a:rPr lang="en-US" baseline="0" dirty="0"/>
              <a:t>Earlier case studies (Cortez et al. – 2016) – demonstrated potential efficacy but were limited in sample size/trial design</a:t>
            </a:r>
          </a:p>
          <a:p>
            <a:endParaRPr lang="en-US" baseline="0" dirty="0"/>
          </a:p>
          <a:p>
            <a:r>
              <a:rPr lang="en-US" baseline="0" dirty="0"/>
              <a:t>Limitations:</a:t>
            </a:r>
          </a:p>
          <a:p>
            <a:pPr marL="171450" indent="-171450">
              <a:buFont typeface="Arial" panose="020B0604020202020204" pitchFamily="34" charset="0"/>
              <a:buChar char="•"/>
            </a:pPr>
            <a:r>
              <a:rPr lang="en-US" baseline="0" dirty="0"/>
              <a:t>Requires 2 defibrillators</a:t>
            </a:r>
          </a:p>
          <a:p>
            <a:pPr marL="171450" indent="-171450">
              <a:buFont typeface="Arial" panose="020B0604020202020204" pitchFamily="34" charset="0"/>
              <a:buChar char="•"/>
            </a:pPr>
            <a:r>
              <a:rPr lang="en-US" baseline="0" dirty="0"/>
              <a:t>Staff training to administer shocks appropriately</a:t>
            </a:r>
          </a:p>
          <a:p>
            <a:pPr marL="171450" indent="-171450">
              <a:buFont typeface="Arial" panose="020B0604020202020204" pitchFamily="34" charset="0"/>
              <a:buChar char="•"/>
            </a:pPr>
            <a:r>
              <a:rPr lang="en-US" baseline="0" dirty="0"/>
              <a:t>Pad positioning requires proper training</a:t>
            </a:r>
          </a:p>
          <a:p>
            <a:pPr marL="171450" indent="-171450">
              <a:buFont typeface="Arial" panose="020B0604020202020204" pitchFamily="34" charset="0"/>
              <a:buChar char="•"/>
            </a:pPr>
            <a:r>
              <a:rPr lang="en-US" baseline="0" dirty="0"/>
              <a:t>Possible risk to equipment if shocks given incorrectly</a:t>
            </a:r>
          </a:p>
        </p:txBody>
      </p:sp>
      <p:sp>
        <p:nvSpPr>
          <p:cNvPr id="4" name="Slide Number Placeholder 3"/>
          <p:cNvSpPr>
            <a:spLocks noGrp="1"/>
          </p:cNvSpPr>
          <p:nvPr>
            <p:ph type="sldNum" sz="quarter" idx="10"/>
          </p:nvPr>
        </p:nvSpPr>
        <p:spPr/>
        <p:txBody>
          <a:bodyPr/>
          <a:lstStyle/>
          <a:p>
            <a:fld id="{9555D449-B875-4B8D-8E66-224D27E54C9A}" type="slidenum">
              <a:rPr lang="en-US" smtClean="0"/>
              <a:t>76</a:t>
            </a:fld>
            <a:endParaRPr lang="en-US"/>
          </a:p>
        </p:txBody>
      </p:sp>
    </p:spTree>
    <p:extLst>
      <p:ext uri="{BB962C8B-B14F-4D97-AF65-F5344CB8AC3E}">
        <p14:creationId xmlns:p14="http://schemas.microsoft.com/office/powerpoint/2010/main" val="2051596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DOSE-VF</a:t>
            </a:r>
          </a:p>
          <a:p>
            <a:pPr marL="171450" indent="-171450">
              <a:buFont typeface="Arial" panose="020B0604020202020204" pitchFamily="34" charset="0"/>
              <a:buChar char="•"/>
            </a:pPr>
            <a:r>
              <a:rPr lang="en-US" dirty="0"/>
              <a:t>Compared outcomes in refractory VF arrest</a:t>
            </a:r>
            <a:r>
              <a:rPr lang="en-US" baseline="0" dirty="0"/>
              <a:t> (failed 3 standard defibrillations)</a:t>
            </a:r>
            <a:endParaRPr lang="en-US" dirty="0"/>
          </a:p>
          <a:p>
            <a:pPr marL="171450" indent="-171450">
              <a:buFont typeface="Arial" panose="020B0604020202020204" pitchFamily="34" charset="0"/>
              <a:buChar char="•"/>
            </a:pPr>
            <a:r>
              <a:rPr lang="en-US" dirty="0"/>
              <a:t>Stopped early</a:t>
            </a:r>
            <a:r>
              <a:rPr lang="en-US" baseline="0" dirty="0"/>
              <a:t> due to the pandemic (underpowered and might be spurious findings)</a:t>
            </a:r>
          </a:p>
          <a:p>
            <a:pPr marL="171450" indent="-171450">
              <a:buFont typeface="Arial" panose="020B0604020202020204" pitchFamily="34" charset="0"/>
              <a:buChar char="•"/>
            </a:pPr>
            <a:r>
              <a:rPr lang="en-US" baseline="0" dirty="0"/>
              <a:t>Fragility index for VCD was 1 w/ 1 patient lost to follow-up</a:t>
            </a:r>
          </a:p>
          <a:p>
            <a:pPr marL="171450" indent="-171450">
              <a:buFont typeface="Arial" panose="020B0604020202020204" pitchFamily="34" charset="0"/>
              <a:buChar char="•"/>
            </a:pPr>
            <a:r>
              <a:rPr lang="en-US" baseline="0" dirty="0"/>
              <a:t>Pilot trial data was added to main trial -&gt; possibly compromising internal validity</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77</a:t>
            </a:fld>
            <a:endParaRPr lang="en-US"/>
          </a:p>
        </p:txBody>
      </p:sp>
    </p:spTree>
    <p:extLst>
      <p:ext uri="{BB962C8B-B14F-4D97-AF65-F5344CB8AC3E}">
        <p14:creationId xmlns:p14="http://schemas.microsoft.com/office/powerpoint/2010/main" val="3904588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 et al.</a:t>
            </a:r>
            <a:r>
              <a:rPr lang="en-US" baseline="0" dirty="0"/>
              <a:t> -&gt; extremely small study, not powered for outcomes (no statistically significant difference noted given low sample size). Control arm had longer pre-hospital down time and longer total CPR duration, possibly biasing outcomes.</a:t>
            </a:r>
          </a:p>
          <a:p>
            <a:endParaRPr lang="en-US" baseline="0" dirty="0"/>
          </a:p>
          <a:p>
            <a:r>
              <a:rPr lang="en-US" baseline="0" dirty="0"/>
              <a:t>Lee et al. -&gt; better overall study, still limited with small sample size and limitations of retrospective study. Esmolol patients had higher amiodarone dosing. Median shocks before esmolol was 6. </a:t>
            </a:r>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t>78</a:t>
            </a:fld>
            <a:endParaRPr lang="en-US"/>
          </a:p>
        </p:txBody>
      </p:sp>
    </p:spTree>
    <p:extLst>
      <p:ext uri="{BB962C8B-B14F-4D97-AF65-F5344CB8AC3E}">
        <p14:creationId xmlns:p14="http://schemas.microsoft.com/office/powerpoint/2010/main" val="194316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terms – most commonly utilized metrics in cardiac arrest literature -&gt; primer for further discussion </a:t>
            </a:r>
          </a:p>
          <a:p>
            <a:endParaRPr lang="en-US" i="1" dirty="0"/>
          </a:p>
          <a:p>
            <a:r>
              <a:rPr lang="en-US" i="1" dirty="0"/>
              <a:t>Favorable neurologic outcome – as defined by CPC or mRS</a:t>
            </a:r>
            <a:r>
              <a:rPr lang="en-US" i="1" baseline="0" dirty="0"/>
              <a:t> scoring, where favorable outcomes = ability to return home with independence in activities of daily living</a:t>
            </a:r>
          </a:p>
          <a:p>
            <a:endParaRPr lang="en-US" i="1" baseline="0" dirty="0"/>
          </a:p>
          <a:p>
            <a:r>
              <a:rPr lang="en-US" i="1" baseline="0" dirty="0"/>
              <a:t>Favorable neurologic outcome is seen as the gold standard in cardiac arrest literature due to it being a long-term, patient centered outcome, but is very difficult to appropriately power for this outcome, given patients have to achieve ROSC and survival first, and there is substantial loss during each of these phases.</a:t>
            </a:r>
            <a:endParaRPr lang="en-US" i="1" dirty="0"/>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11</a:t>
            </a:fld>
            <a:endParaRPr lang="en-US"/>
          </a:p>
        </p:txBody>
      </p:sp>
    </p:spTree>
    <p:extLst>
      <p:ext uri="{BB962C8B-B14F-4D97-AF65-F5344CB8AC3E}">
        <p14:creationId xmlns:p14="http://schemas.microsoft.com/office/powerpoint/2010/main" val="21701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Augments coronary perfusion via increasing aortic perfusion pressure, leading to increased aortic perfusion</a:t>
            </a:r>
          </a:p>
          <a:p>
            <a:endParaRPr lang="en-US" dirty="0"/>
          </a:p>
          <a:p>
            <a:r>
              <a:rPr lang="en-US" dirty="0"/>
              <a:t>Arrhythmia risk may lead to decreased efficacy in shockable cardiac arrest</a:t>
            </a:r>
          </a:p>
          <a:p>
            <a:endParaRPr lang="en-US" dirty="0"/>
          </a:p>
          <a:p>
            <a:r>
              <a:rPr lang="en-US" dirty="0"/>
              <a:t>Decreased microcirculatory flow may be due to increased thrombosis risk generated by alpha agonism, or may be </a:t>
            </a:r>
            <a:r>
              <a:rPr lang="en-US" dirty="0" err="1"/>
              <a:t>vasocontriction</a:t>
            </a:r>
            <a:r>
              <a:rPr lang="en-US" dirty="0"/>
              <a:t> = impaired blood flow</a:t>
            </a:r>
          </a:p>
        </p:txBody>
      </p:sp>
      <p:sp>
        <p:nvSpPr>
          <p:cNvPr id="4" name="Slide Number Placeholder 3"/>
          <p:cNvSpPr>
            <a:spLocks noGrp="1"/>
          </p:cNvSpPr>
          <p:nvPr>
            <p:ph type="sldNum" sz="quarter" idx="5"/>
          </p:nvPr>
        </p:nvSpPr>
        <p:spPr/>
        <p:txBody>
          <a:bodyPr/>
          <a:lstStyle/>
          <a:p>
            <a:fld id="{9555D449-B875-4B8D-8E66-224D27E54C9A}" type="slidenum">
              <a:rPr lang="en-US" smtClean="0"/>
              <a:t>14</a:t>
            </a:fld>
            <a:endParaRPr lang="en-US"/>
          </a:p>
        </p:txBody>
      </p:sp>
    </p:spTree>
    <p:extLst>
      <p:ext uri="{BB962C8B-B14F-4D97-AF65-F5344CB8AC3E}">
        <p14:creationId xmlns:p14="http://schemas.microsoft.com/office/powerpoint/2010/main" val="196753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Rationale = enhancement of perfusion, ↑ ROSC earlier -&gt; better neurologic outcomes due to shorter low-flow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Keep these questions in mind as we discuss the literature for epinephrine – let us start with the final question</a:t>
            </a:r>
          </a:p>
        </p:txBody>
      </p:sp>
      <p:sp>
        <p:nvSpPr>
          <p:cNvPr id="4" name="Slide Number Placeholder 3"/>
          <p:cNvSpPr>
            <a:spLocks noGrp="1"/>
          </p:cNvSpPr>
          <p:nvPr>
            <p:ph type="sldNum" sz="quarter" idx="5"/>
          </p:nvPr>
        </p:nvSpPr>
        <p:spPr/>
        <p:txBody>
          <a:bodyPr/>
          <a:lstStyle/>
          <a:p>
            <a:fld id="{9555D449-B875-4B8D-8E66-224D27E54C9A}" type="slidenum">
              <a:rPr lang="en-US" smtClean="0"/>
              <a:t>17</a:t>
            </a:fld>
            <a:endParaRPr lang="en-US"/>
          </a:p>
        </p:txBody>
      </p:sp>
    </p:spTree>
    <p:extLst>
      <p:ext uri="{BB962C8B-B14F-4D97-AF65-F5344CB8AC3E}">
        <p14:creationId xmlns:p14="http://schemas.microsoft.com/office/powerpoint/2010/main" val="73441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No information on timing of epinephrine (mean ambulance time = 10 min, so at least ~12-15 min?)</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18</a:t>
            </a:fld>
            <a:endParaRPr lang="en-US"/>
          </a:p>
        </p:txBody>
      </p:sp>
    </p:spTree>
    <p:extLst>
      <p:ext uri="{BB962C8B-B14F-4D97-AF65-F5344CB8AC3E}">
        <p14:creationId xmlns:p14="http://schemas.microsoft.com/office/powerpoint/2010/main" val="169679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implications of point-estimate suggesting increased neurologic harm despite more survival with epinephrine</a:t>
            </a:r>
          </a:p>
          <a:p>
            <a:endParaRPr lang="en-US" dirty="0"/>
          </a:p>
          <a:p>
            <a:r>
              <a:rPr lang="en-US" sz="1800" dirty="0">
                <a:effectLst/>
                <a:latin typeface="Segoe UI" panose="020B0502040204020203" pitchFamily="34" charset="0"/>
              </a:rPr>
              <a:t>Survival increase at expense of neuro function</a:t>
            </a:r>
            <a:endParaRPr lang="en-US" sz="1800" dirty="0">
              <a:effectLst/>
              <a:latin typeface="Arial" panose="020B0604020202020204" pitchFamily="34" charset="0"/>
            </a:endParaRPr>
          </a:p>
          <a:p>
            <a:r>
              <a:rPr lang="en-US" sz="1800" dirty="0">
                <a:effectLst/>
                <a:latin typeface="Segoe UI" panose="020B0502040204020203" pitchFamily="34" charset="0"/>
              </a:rPr>
              <a:t>Overall very poor outcomes (even compared to general OHCA)</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19</a:t>
            </a:fld>
            <a:endParaRPr lang="en-US"/>
          </a:p>
        </p:txBody>
      </p:sp>
    </p:spTree>
    <p:extLst>
      <p:ext uri="{BB962C8B-B14F-4D97-AF65-F5344CB8AC3E}">
        <p14:creationId xmlns:p14="http://schemas.microsoft.com/office/powerpoint/2010/main" val="333382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20</a:t>
            </a:fld>
            <a:endParaRPr lang="en-US"/>
          </a:p>
        </p:txBody>
      </p:sp>
    </p:spTree>
    <p:extLst>
      <p:ext uri="{BB962C8B-B14F-4D97-AF65-F5344CB8AC3E}">
        <p14:creationId xmlns:p14="http://schemas.microsoft.com/office/powerpoint/2010/main" val="1023914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860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860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6000" y="-1"/>
            <a:ext cx="6092825"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1/3/2023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1/3/2023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cap="none" baseline="0">
                <a:solidFill>
                  <a:schemeClr val="bg1"/>
                </a:solidFill>
                <a:latin typeface="+mj-lt"/>
                <a:cs typeface="Calibri" panose="020F0502020204030204" pitchFamily="34" charset="0"/>
              </a:defRPr>
            </a:lvl1pPr>
          </a:lstStyle>
          <a:p>
            <a:r>
              <a:rPr lang="en-US" dirty="0"/>
              <a:t>Click to edit Master title style</a:t>
            </a:r>
            <a:endParaRPr dirty="0"/>
          </a:p>
        </p:txBody>
      </p:sp>
      <p:sp>
        <p:nvSpPr>
          <p:cNvPr id="3" name="Content Placeholder 2"/>
          <p:cNvSpPr>
            <a:spLocks noGrp="1"/>
          </p:cNvSpPr>
          <p:nvPr>
            <p:ph idx="1"/>
          </p:nvPr>
        </p:nvSpPr>
        <p:spPr>
          <a:xfrm>
            <a:off x="1066800" y="1828799"/>
            <a:ext cx="10058400" cy="4572001"/>
          </a:xfrm>
        </p:spPr>
        <p:txBody>
          <a:bodyPr>
            <a:normAutofit/>
          </a:bodyPr>
          <a:lstStyle>
            <a:lvl1pPr marL="182880" indent="-274320">
              <a:buFont typeface="Wingdings" panose="05000000000000000000" pitchFamily="2" charset="2"/>
              <a:buChar char="Ø"/>
              <a:defRPr sz="2400">
                <a:solidFill>
                  <a:schemeClr val="tx1"/>
                </a:solidFill>
                <a:latin typeface="+mj-lt"/>
                <a:cs typeface="Calibri" panose="020F0502020204030204" pitchFamily="34" charset="0"/>
              </a:defRPr>
            </a:lvl1pPr>
            <a:lvl2pPr marL="548640" indent="-274320">
              <a:buFont typeface="Wingdings" panose="05000000000000000000" pitchFamily="2" charset="2"/>
              <a:buChar char="§"/>
              <a:defRPr sz="2000">
                <a:solidFill>
                  <a:schemeClr val="tx1"/>
                </a:solidFill>
                <a:latin typeface="+mj-lt"/>
                <a:cs typeface="Calibri" panose="020F0502020204030204" pitchFamily="34" charset="0"/>
              </a:defRPr>
            </a:lvl2pPr>
            <a:lvl3pPr marL="914400" indent="-274320">
              <a:buFont typeface="Courier New" panose="02070309020205020404" pitchFamily="49" charset="0"/>
              <a:buChar char="o"/>
              <a:defRPr sz="2000">
                <a:solidFill>
                  <a:schemeClr val="tx1"/>
                </a:solidFill>
                <a:latin typeface="+mj-lt"/>
                <a:cs typeface="Calibri" panose="020F0502020204030204" pitchFamily="34" charset="0"/>
              </a:defRPr>
            </a:lvl3pPr>
            <a:lvl4pPr marL="1371600" indent="-274320">
              <a:defRPr sz="1800">
                <a:solidFill>
                  <a:schemeClr val="tx1"/>
                </a:solidFill>
                <a:latin typeface="+mj-lt"/>
                <a:cs typeface="Calibri" panose="020F0502020204030204" pitchFamily="34" charset="0"/>
              </a:defRPr>
            </a:lvl4pPr>
            <a:lvl5pPr marL="1828800" indent="-274320">
              <a:defRPr sz="1600">
                <a:solidFill>
                  <a:schemeClr val="tx1"/>
                </a:solidFill>
                <a:latin typeface="+mj-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a:xfrm>
            <a:off x="0" y="6553200"/>
            <a:ext cx="7848600" cy="239715"/>
          </a:xfrm>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1/3/2023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1/3/2023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1/3/2023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1/3/2023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1/3/2023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315200" y="0"/>
            <a:ext cx="4873625"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635240" y="228600"/>
            <a:ext cx="4306728"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968773" y="2895600"/>
            <a:ext cx="3566477" cy="1752600"/>
          </a:xfrm>
        </p:spPr>
        <p:txBody>
          <a:bodyPr anchor="b">
            <a:normAutofit/>
          </a:bodyPr>
          <a:lstStyle>
            <a:lvl1pPr>
              <a:defRPr sz="3600"/>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68773" y="4951476"/>
            <a:ext cx="356647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1/3/2023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1.png"/><Relationship Id="rId4" Type="http://schemas.openxmlformats.org/officeDocument/2006/relationships/image" Target="../media/image2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6.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930" y="1905000"/>
            <a:ext cx="5169870" cy="2171700"/>
          </a:xfrm>
        </p:spPr>
        <p:txBody>
          <a:bodyPr anchor="ctr">
            <a:normAutofit fontScale="90000"/>
          </a:bodyPr>
          <a:lstStyle/>
          <a:p>
            <a:pPr algn="ctr"/>
            <a:r>
              <a:rPr lang="en-US" sz="4400" dirty="0"/>
              <a:t>Cracking the Code:</a:t>
            </a:r>
            <a:br>
              <a:rPr lang="en-US" sz="4400" dirty="0"/>
            </a:br>
            <a:r>
              <a:rPr lang="en-US" sz="4400" dirty="0"/>
              <a:t>Controversies in ACLS Pharmacotherapy</a:t>
            </a:r>
          </a:p>
        </p:txBody>
      </p:sp>
      <p:sp>
        <p:nvSpPr>
          <p:cNvPr id="3" name="Subtitle 2"/>
          <p:cNvSpPr>
            <a:spLocks noGrp="1"/>
          </p:cNvSpPr>
          <p:nvPr>
            <p:ph type="subTitle" idx="1"/>
          </p:nvPr>
        </p:nvSpPr>
        <p:spPr>
          <a:xfrm>
            <a:off x="468930" y="4171600"/>
            <a:ext cx="5169870" cy="876300"/>
          </a:xfrm>
        </p:spPr>
        <p:txBody>
          <a:bodyPr anchor="ctr">
            <a:normAutofit/>
          </a:bodyPr>
          <a:lstStyle/>
          <a:p>
            <a:pPr algn="ctr">
              <a:spcBef>
                <a:spcPts val="1200"/>
              </a:spcBef>
            </a:pPr>
            <a:r>
              <a:rPr lang="en-US" sz="1800" cap="none" dirty="0">
                <a:solidFill>
                  <a:schemeClr val="tx1"/>
                </a:solidFill>
              </a:rPr>
              <a:t>Sam Markle, PharmD., BCPS</a:t>
            </a:r>
          </a:p>
          <a:p>
            <a:pPr algn="ctr">
              <a:spcBef>
                <a:spcPts val="1200"/>
              </a:spcBef>
            </a:pPr>
            <a:r>
              <a:rPr lang="en-US" sz="1800" cap="none" dirty="0">
                <a:solidFill>
                  <a:schemeClr val="tx1"/>
                </a:solidFill>
              </a:rPr>
              <a:t>PGY-2 Critical Care Pharmacy Resident</a:t>
            </a:r>
          </a:p>
        </p:txBody>
      </p:sp>
      <p:sp>
        <p:nvSpPr>
          <p:cNvPr id="4" name="Subtitle 2">
            <a:extLst>
              <a:ext uri="{FF2B5EF4-FFF2-40B4-BE49-F238E27FC236}">
                <a16:creationId xmlns:a16="http://schemas.microsoft.com/office/drawing/2014/main" id="{DA7772E1-73A0-D547-DA7E-359A811B011B}"/>
              </a:ext>
            </a:extLst>
          </p:cNvPr>
          <p:cNvSpPr txBox="1">
            <a:spLocks/>
          </p:cNvSpPr>
          <p:nvPr/>
        </p:nvSpPr>
        <p:spPr>
          <a:xfrm>
            <a:off x="468930" y="5143500"/>
            <a:ext cx="5169870" cy="10668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800"/>
              </a:spcBef>
              <a:buSzPct val="100000"/>
              <a:buFont typeface="Arial" pitchFamily="34" charset="0"/>
              <a:buNone/>
              <a:defRPr sz="2000" kern="1200" cap="all" baseline="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Arial"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9pPr>
          </a:lstStyle>
          <a:p>
            <a:pPr algn="ctr">
              <a:spcBef>
                <a:spcPts val="1200"/>
              </a:spcBef>
            </a:pPr>
            <a:r>
              <a:rPr lang="en-US" sz="1800" u="sng" cap="none" dirty="0">
                <a:solidFill>
                  <a:schemeClr val="tx1">
                    <a:lumMod val="65000"/>
                    <a:lumOff val="35000"/>
                  </a:schemeClr>
                </a:solidFill>
              </a:rPr>
              <a:t>Mentor</a:t>
            </a:r>
            <a:r>
              <a:rPr lang="en-US" sz="1800" cap="none" dirty="0">
                <a:solidFill>
                  <a:schemeClr val="tx1">
                    <a:lumMod val="65000"/>
                    <a:lumOff val="35000"/>
                  </a:schemeClr>
                </a:solidFill>
              </a:rPr>
              <a:t>:</a:t>
            </a:r>
          </a:p>
          <a:p>
            <a:pPr algn="ctr">
              <a:spcBef>
                <a:spcPts val="1200"/>
              </a:spcBef>
            </a:pPr>
            <a:r>
              <a:rPr lang="en-US" sz="1800" cap="none" dirty="0">
                <a:solidFill>
                  <a:schemeClr val="tx1">
                    <a:lumMod val="65000"/>
                    <a:lumOff val="35000"/>
                  </a:schemeClr>
                </a:solidFill>
              </a:rPr>
              <a:t>Gianna Vitale, PharmD., BCCCP</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56DB-108E-0160-303F-6F45824D814C}"/>
              </a:ext>
            </a:extLst>
          </p:cNvPr>
          <p:cNvSpPr>
            <a:spLocks noGrp="1"/>
          </p:cNvSpPr>
          <p:nvPr>
            <p:ph type="title"/>
          </p:nvPr>
        </p:nvSpPr>
        <p:spPr/>
        <p:txBody>
          <a:bodyPr/>
          <a:lstStyle/>
          <a:p>
            <a:r>
              <a:rPr lang="en-US" dirty="0"/>
              <a:t>Question I</a:t>
            </a:r>
          </a:p>
        </p:txBody>
      </p:sp>
      <p:sp>
        <p:nvSpPr>
          <p:cNvPr id="3" name="Content Placeholder 2">
            <a:extLst>
              <a:ext uri="{FF2B5EF4-FFF2-40B4-BE49-F238E27FC236}">
                <a16:creationId xmlns:a16="http://schemas.microsoft.com/office/drawing/2014/main" id="{A726FF78-8F43-00BD-6E1A-C1B66078B788}"/>
              </a:ext>
            </a:extLst>
          </p:cNvPr>
          <p:cNvSpPr>
            <a:spLocks noGrp="1"/>
          </p:cNvSpPr>
          <p:nvPr>
            <p:ph idx="1"/>
          </p:nvPr>
        </p:nvSpPr>
        <p:spPr/>
        <p:txBody>
          <a:bodyPr>
            <a:normAutofit/>
          </a:bodyPr>
          <a:lstStyle/>
          <a:p>
            <a:r>
              <a:rPr lang="en-US" sz="2800" dirty="0"/>
              <a:t>Which of the following ACLS interventions are associated with improvement in neurologic outcomes at hospital discharge (select all that apply)?</a:t>
            </a:r>
          </a:p>
          <a:p>
            <a:pPr marL="731520" lvl="1" indent="-457200">
              <a:spcBef>
                <a:spcPts val="1800"/>
              </a:spcBef>
              <a:buFont typeface="+mj-lt"/>
              <a:buAutoNum type="alphaUcPeriod"/>
            </a:pPr>
            <a:r>
              <a:rPr lang="en-US" sz="2800" dirty="0"/>
              <a:t>Chest compressions</a:t>
            </a:r>
          </a:p>
          <a:p>
            <a:pPr marL="731520" lvl="1" indent="-457200">
              <a:spcBef>
                <a:spcPts val="1800"/>
              </a:spcBef>
              <a:buFont typeface="+mj-lt"/>
              <a:buAutoNum type="alphaUcPeriod"/>
            </a:pPr>
            <a:r>
              <a:rPr lang="en-US" sz="2800" dirty="0"/>
              <a:t>Early defibrillation</a:t>
            </a:r>
          </a:p>
          <a:p>
            <a:pPr marL="731520" lvl="1" indent="-457200">
              <a:spcBef>
                <a:spcPts val="1800"/>
              </a:spcBef>
              <a:buFont typeface="+mj-lt"/>
              <a:buAutoNum type="alphaUcPeriod"/>
            </a:pPr>
            <a:r>
              <a:rPr lang="en-US" sz="2800" dirty="0"/>
              <a:t>Epinephrine</a:t>
            </a:r>
          </a:p>
          <a:p>
            <a:pPr marL="731520" lvl="1" indent="-457200">
              <a:spcBef>
                <a:spcPts val="1800"/>
              </a:spcBef>
              <a:buFont typeface="+mj-lt"/>
              <a:buAutoNum type="alphaUcPeriod"/>
            </a:pPr>
            <a:r>
              <a:rPr lang="en-US" sz="2800" dirty="0"/>
              <a:t>Antiarrhythmic drugs</a:t>
            </a:r>
          </a:p>
        </p:txBody>
      </p:sp>
    </p:spTree>
    <p:extLst>
      <p:ext uri="{BB962C8B-B14F-4D97-AF65-F5344CB8AC3E}">
        <p14:creationId xmlns:p14="http://schemas.microsoft.com/office/powerpoint/2010/main" val="273215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B82D2F"/>
                                      </p:to>
                                    </p:animClr>
                                    <p:animClr clrSpc="rgb" dir="cw">
                                      <p:cBhvr>
                                        <p:cTn id="7" dur="500" fill="hold"/>
                                        <p:tgtEl>
                                          <p:spTgt spid="3">
                                            <p:txEl>
                                              <p:pRg st="1" end="1"/>
                                            </p:txEl>
                                          </p:spTgt>
                                        </p:tgtEl>
                                        <p:attrNameLst>
                                          <p:attrName>fillcolor</p:attrName>
                                        </p:attrNameLst>
                                      </p:cBhvr>
                                      <p:to>
                                        <a:srgbClr val="B82D2F"/>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B82D2F"/>
                                      </p:to>
                                    </p:animClr>
                                    <p:animClr clrSpc="rgb" dir="cw">
                                      <p:cBhvr>
                                        <p:cTn id="12" dur="500" fill="hold"/>
                                        <p:tgtEl>
                                          <p:spTgt spid="3">
                                            <p:txEl>
                                              <p:pRg st="2" end="2"/>
                                            </p:txEl>
                                          </p:spTgt>
                                        </p:tgtEl>
                                        <p:attrNameLst>
                                          <p:attrName>fillcolor</p:attrName>
                                        </p:attrNameLst>
                                      </p:cBhvr>
                                      <p:to>
                                        <a:srgbClr val="B82D2F"/>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C4BC-A034-3B83-4FAC-031B6D46AE4C}"/>
              </a:ext>
            </a:extLst>
          </p:cNvPr>
          <p:cNvSpPr>
            <a:spLocks noGrp="1"/>
          </p:cNvSpPr>
          <p:nvPr>
            <p:ph type="title"/>
          </p:nvPr>
        </p:nvSpPr>
        <p:spPr/>
        <p:txBody>
          <a:bodyPr/>
          <a:lstStyle/>
          <a:p>
            <a:r>
              <a:rPr lang="en-US" dirty="0"/>
              <a:t>Outcomes in Cardiac Arrest Literature</a:t>
            </a:r>
          </a:p>
        </p:txBody>
      </p:sp>
      <p:grpSp>
        <p:nvGrpSpPr>
          <p:cNvPr id="3" name="Group 2">
            <a:extLst>
              <a:ext uri="{FF2B5EF4-FFF2-40B4-BE49-F238E27FC236}">
                <a16:creationId xmlns:a16="http://schemas.microsoft.com/office/drawing/2014/main" id="{23FDAAF3-B0AD-C041-88F8-BA2C93DA00A7}"/>
              </a:ext>
            </a:extLst>
          </p:cNvPr>
          <p:cNvGrpSpPr/>
          <p:nvPr/>
        </p:nvGrpSpPr>
        <p:grpSpPr>
          <a:xfrm>
            <a:off x="1599558" y="1905000"/>
            <a:ext cx="8992883" cy="4638960"/>
            <a:chOff x="1453402" y="1905000"/>
            <a:chExt cx="8992883" cy="4638960"/>
          </a:xfrm>
        </p:grpSpPr>
        <p:grpSp>
          <p:nvGrpSpPr>
            <p:cNvPr id="5" name="Group 4">
              <a:extLst>
                <a:ext uri="{FF2B5EF4-FFF2-40B4-BE49-F238E27FC236}">
                  <a16:creationId xmlns:a16="http://schemas.microsoft.com/office/drawing/2014/main" id="{D73318D5-DBA6-4BCA-46F0-04FDEC37A418}"/>
                </a:ext>
              </a:extLst>
            </p:cNvPr>
            <p:cNvGrpSpPr/>
            <p:nvPr/>
          </p:nvGrpSpPr>
          <p:grpSpPr>
            <a:xfrm>
              <a:off x="1461568" y="5446680"/>
              <a:ext cx="8984715" cy="1097280"/>
              <a:chOff x="889956" y="5502115"/>
              <a:chExt cx="8984715" cy="1097280"/>
            </a:xfrm>
          </p:grpSpPr>
          <p:sp>
            <p:nvSpPr>
              <p:cNvPr id="34" name="Freeform: Shape 33">
                <a:extLst>
                  <a:ext uri="{FF2B5EF4-FFF2-40B4-BE49-F238E27FC236}">
                    <a16:creationId xmlns:a16="http://schemas.microsoft.com/office/drawing/2014/main" id="{40CF4669-FF4F-4BCD-BB0F-874FB2266732}"/>
                  </a:ext>
                </a:extLst>
              </p:cNvPr>
              <p:cNvSpPr/>
              <p:nvPr/>
            </p:nvSpPr>
            <p:spPr>
              <a:xfrm>
                <a:off x="1134020" y="5642069"/>
                <a:ext cx="8740651" cy="774083"/>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0"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Survival with Favorable Neurologic Outcome</a:t>
                </a:r>
              </a:p>
            </p:txBody>
          </p:sp>
          <p:sp>
            <p:nvSpPr>
              <p:cNvPr id="35" name="Oval 34">
                <a:extLst>
                  <a:ext uri="{FF2B5EF4-FFF2-40B4-BE49-F238E27FC236}">
                    <a16:creationId xmlns:a16="http://schemas.microsoft.com/office/drawing/2014/main" id="{C93533E3-0D6A-EADB-DB45-862EF171B9B2}"/>
                  </a:ext>
                </a:extLst>
              </p:cNvPr>
              <p:cNvSpPr/>
              <p:nvPr/>
            </p:nvSpPr>
            <p:spPr>
              <a:xfrm>
                <a:off x="889956" y="5502115"/>
                <a:ext cx="1097280" cy="109728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grpSp>
          <p:nvGrpSpPr>
            <p:cNvPr id="6" name="Group 5">
              <a:extLst>
                <a:ext uri="{FF2B5EF4-FFF2-40B4-BE49-F238E27FC236}">
                  <a16:creationId xmlns:a16="http://schemas.microsoft.com/office/drawing/2014/main" id="{70BE46F8-103A-ADB1-F169-AFB83C09CD0D}"/>
                </a:ext>
              </a:extLst>
            </p:cNvPr>
            <p:cNvGrpSpPr/>
            <p:nvPr/>
          </p:nvGrpSpPr>
          <p:grpSpPr>
            <a:xfrm>
              <a:off x="1457485" y="1905000"/>
              <a:ext cx="8988800" cy="1097280"/>
              <a:chOff x="885873" y="1992618"/>
              <a:chExt cx="8988800" cy="1097280"/>
            </a:xfrm>
          </p:grpSpPr>
          <p:sp>
            <p:nvSpPr>
              <p:cNvPr id="31" name="Freeform: Shape 30">
                <a:extLst>
                  <a:ext uri="{FF2B5EF4-FFF2-40B4-BE49-F238E27FC236}">
                    <a16:creationId xmlns:a16="http://schemas.microsoft.com/office/drawing/2014/main" id="{A3998302-5568-4691-3237-D6CBF51F754E}"/>
                  </a:ext>
                </a:extLst>
              </p:cNvPr>
              <p:cNvSpPr/>
              <p:nvPr/>
            </p:nvSpPr>
            <p:spPr>
              <a:xfrm>
                <a:off x="1134020" y="2181897"/>
                <a:ext cx="8740653" cy="774084"/>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1"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Return of Spontaneous Circulation (ROSC)</a:t>
                </a:r>
              </a:p>
            </p:txBody>
          </p:sp>
          <p:sp>
            <p:nvSpPr>
              <p:cNvPr id="33" name="Oval 32">
                <a:extLst>
                  <a:ext uri="{FF2B5EF4-FFF2-40B4-BE49-F238E27FC236}">
                    <a16:creationId xmlns:a16="http://schemas.microsoft.com/office/drawing/2014/main" id="{F2842EDA-7869-A798-6B8F-984433CD6DEC}"/>
                  </a:ext>
                </a:extLst>
              </p:cNvPr>
              <p:cNvSpPr/>
              <p:nvPr/>
            </p:nvSpPr>
            <p:spPr>
              <a:xfrm>
                <a:off x="885873" y="1992618"/>
                <a:ext cx="1097280" cy="109728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grpSp>
          <p:nvGrpSpPr>
            <p:cNvPr id="7" name="Group 6">
              <a:extLst>
                <a:ext uri="{FF2B5EF4-FFF2-40B4-BE49-F238E27FC236}">
                  <a16:creationId xmlns:a16="http://schemas.microsoft.com/office/drawing/2014/main" id="{A9E7C36A-7E1E-68CC-3979-C891823844A1}"/>
                </a:ext>
              </a:extLst>
            </p:cNvPr>
            <p:cNvGrpSpPr/>
            <p:nvPr/>
          </p:nvGrpSpPr>
          <p:grpSpPr>
            <a:xfrm>
              <a:off x="1453402" y="3080218"/>
              <a:ext cx="8992883" cy="1097280"/>
              <a:chOff x="881790" y="3167836"/>
              <a:chExt cx="8992883" cy="1097280"/>
            </a:xfrm>
          </p:grpSpPr>
          <p:sp>
            <p:nvSpPr>
              <p:cNvPr id="23" name="Freeform: Shape 22">
                <a:extLst>
                  <a:ext uri="{FF2B5EF4-FFF2-40B4-BE49-F238E27FC236}">
                    <a16:creationId xmlns:a16="http://schemas.microsoft.com/office/drawing/2014/main" id="{C10FCF9C-0E20-8C73-E450-BF4C5B9D5704}"/>
                  </a:ext>
                </a:extLst>
              </p:cNvPr>
              <p:cNvSpPr/>
              <p:nvPr/>
            </p:nvSpPr>
            <p:spPr>
              <a:xfrm>
                <a:off x="1134020" y="3349806"/>
                <a:ext cx="8740653" cy="774084"/>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1"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Survival to Hospital </a:t>
                </a:r>
                <a:r>
                  <a:rPr lang="en-US" sz="2400" dirty="0">
                    <a:solidFill>
                      <a:schemeClr val="tx1"/>
                    </a:solidFill>
                    <a:latin typeface="+mj-lt"/>
                    <a:cs typeface="Calibri" panose="020F0502020204030204" pitchFamily="34" charset="0"/>
                  </a:rPr>
                  <a:t>A</a:t>
                </a:r>
                <a:r>
                  <a:rPr lang="en-US" sz="2400" kern="1200" dirty="0">
                    <a:solidFill>
                      <a:schemeClr val="tx1"/>
                    </a:solidFill>
                    <a:latin typeface="+mj-lt"/>
                    <a:cs typeface="Calibri" panose="020F0502020204030204" pitchFamily="34" charset="0"/>
                  </a:rPr>
                  <a:t>dmission</a:t>
                </a:r>
              </a:p>
            </p:txBody>
          </p:sp>
          <p:sp>
            <p:nvSpPr>
              <p:cNvPr id="29" name="Oval 28">
                <a:extLst>
                  <a:ext uri="{FF2B5EF4-FFF2-40B4-BE49-F238E27FC236}">
                    <a16:creationId xmlns:a16="http://schemas.microsoft.com/office/drawing/2014/main" id="{9968D7ED-663C-4CE6-B710-ACA15F69FEDC}"/>
                  </a:ext>
                </a:extLst>
              </p:cNvPr>
              <p:cNvSpPr/>
              <p:nvPr/>
            </p:nvSpPr>
            <p:spPr>
              <a:xfrm>
                <a:off x="881790" y="3167836"/>
                <a:ext cx="1097280" cy="109728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grpSp>
          <p:nvGrpSpPr>
            <p:cNvPr id="10" name="Group 9">
              <a:extLst>
                <a:ext uri="{FF2B5EF4-FFF2-40B4-BE49-F238E27FC236}">
                  <a16:creationId xmlns:a16="http://schemas.microsoft.com/office/drawing/2014/main" id="{58E19634-7C04-679D-2B3C-EF29DBEBB689}"/>
                </a:ext>
              </a:extLst>
            </p:cNvPr>
            <p:cNvGrpSpPr/>
            <p:nvPr/>
          </p:nvGrpSpPr>
          <p:grpSpPr>
            <a:xfrm>
              <a:off x="1461568" y="4255436"/>
              <a:ext cx="8984716" cy="1097280"/>
              <a:chOff x="881790" y="4343054"/>
              <a:chExt cx="8984716" cy="1097280"/>
            </a:xfrm>
          </p:grpSpPr>
          <p:sp>
            <p:nvSpPr>
              <p:cNvPr id="18" name="Freeform: Shape 17">
                <a:extLst>
                  <a:ext uri="{FF2B5EF4-FFF2-40B4-BE49-F238E27FC236}">
                    <a16:creationId xmlns:a16="http://schemas.microsoft.com/office/drawing/2014/main" id="{34FEA746-56F2-77D2-3ED2-BDE788656C0E}"/>
                  </a:ext>
                </a:extLst>
              </p:cNvPr>
              <p:cNvSpPr/>
              <p:nvPr/>
            </p:nvSpPr>
            <p:spPr>
              <a:xfrm>
                <a:off x="1134019" y="4500298"/>
                <a:ext cx="8732487" cy="774083"/>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0"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Survival to Hospital Discharge</a:t>
                </a:r>
              </a:p>
            </p:txBody>
          </p:sp>
          <p:sp>
            <p:nvSpPr>
              <p:cNvPr id="20" name="Oval 19">
                <a:extLst>
                  <a:ext uri="{FF2B5EF4-FFF2-40B4-BE49-F238E27FC236}">
                    <a16:creationId xmlns:a16="http://schemas.microsoft.com/office/drawing/2014/main" id="{E6FEE9E0-2420-96E8-E757-5129B7D9B534}"/>
                  </a:ext>
                </a:extLst>
              </p:cNvPr>
              <p:cNvSpPr/>
              <p:nvPr/>
            </p:nvSpPr>
            <p:spPr>
              <a:xfrm>
                <a:off x="881790" y="4343054"/>
                <a:ext cx="1097280" cy="109728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pic>
          <p:nvPicPr>
            <p:cNvPr id="11" name="Graphic 10" descr="Heart with pulse with solid fill">
              <a:extLst>
                <a:ext uri="{FF2B5EF4-FFF2-40B4-BE49-F238E27FC236}">
                  <a16:creationId xmlns:a16="http://schemas.microsoft.com/office/drawing/2014/main" id="{2633DAFC-D966-FF24-9230-CCA2E2C32A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07288" y="1973924"/>
              <a:ext cx="1005840" cy="1005840"/>
            </a:xfrm>
            <a:prstGeom prst="rect">
              <a:avLst/>
            </a:prstGeom>
          </p:spPr>
        </p:pic>
        <p:pic>
          <p:nvPicPr>
            <p:cNvPr id="12" name="Graphic 11" descr="Brain with solid fill">
              <a:extLst>
                <a:ext uri="{FF2B5EF4-FFF2-40B4-BE49-F238E27FC236}">
                  <a16:creationId xmlns:a16="http://schemas.microsoft.com/office/drawing/2014/main" id="{10544723-578C-BEFB-1B40-DF0A8A3BD7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07288" y="5487088"/>
              <a:ext cx="1005840" cy="1005840"/>
            </a:xfrm>
            <a:prstGeom prst="rect">
              <a:avLst/>
            </a:prstGeom>
          </p:spPr>
        </p:pic>
        <p:pic>
          <p:nvPicPr>
            <p:cNvPr id="13" name="Graphic 12" descr="Medical with solid fill">
              <a:extLst>
                <a:ext uri="{FF2B5EF4-FFF2-40B4-BE49-F238E27FC236}">
                  <a16:creationId xmlns:a16="http://schemas.microsoft.com/office/drawing/2014/main" id="{F9981045-391E-716A-160E-58253DC4F87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499122" y="4296801"/>
              <a:ext cx="1005840" cy="1005840"/>
            </a:xfrm>
            <a:prstGeom prst="rect">
              <a:avLst/>
            </a:prstGeom>
          </p:spPr>
        </p:pic>
        <p:pic>
          <p:nvPicPr>
            <p:cNvPr id="15" name="Graphic 14" descr="Hospital with solid fill">
              <a:extLst>
                <a:ext uri="{FF2B5EF4-FFF2-40B4-BE49-F238E27FC236}">
                  <a16:creationId xmlns:a16="http://schemas.microsoft.com/office/drawing/2014/main" id="{49FF93AE-0D41-52B2-F9A8-7060484A5E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499122" y="3068308"/>
              <a:ext cx="1005840" cy="1005840"/>
            </a:xfrm>
            <a:prstGeom prst="rect">
              <a:avLst/>
            </a:prstGeom>
          </p:spPr>
        </p:pic>
      </p:grpSp>
    </p:spTree>
    <p:extLst>
      <p:ext uri="{BB962C8B-B14F-4D97-AF65-F5344CB8AC3E}">
        <p14:creationId xmlns:p14="http://schemas.microsoft.com/office/powerpoint/2010/main" val="22904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312C-6F2E-879D-F7B5-C6BB2EB39A67}"/>
              </a:ext>
            </a:extLst>
          </p:cNvPr>
          <p:cNvSpPr>
            <a:spLocks noGrp="1"/>
          </p:cNvSpPr>
          <p:nvPr>
            <p:ph type="title"/>
          </p:nvPr>
        </p:nvSpPr>
        <p:spPr/>
        <p:txBody>
          <a:bodyPr/>
          <a:lstStyle/>
          <a:p>
            <a:r>
              <a:rPr lang="en-US" dirty="0"/>
              <a:t>Pharmacotherapy Overview</a:t>
            </a:r>
          </a:p>
        </p:txBody>
      </p:sp>
      <p:grpSp>
        <p:nvGrpSpPr>
          <p:cNvPr id="5" name="Group 4">
            <a:extLst>
              <a:ext uri="{FF2B5EF4-FFF2-40B4-BE49-F238E27FC236}">
                <a16:creationId xmlns:a16="http://schemas.microsoft.com/office/drawing/2014/main" id="{4DF7D7AA-83A1-F6DF-8591-62E740A93BC2}"/>
              </a:ext>
            </a:extLst>
          </p:cNvPr>
          <p:cNvGrpSpPr/>
          <p:nvPr/>
        </p:nvGrpSpPr>
        <p:grpSpPr>
          <a:xfrm>
            <a:off x="2403663" y="1829067"/>
            <a:ext cx="7384672" cy="4571464"/>
            <a:chOff x="2403663" y="1829067"/>
            <a:chExt cx="7384672" cy="4571464"/>
          </a:xfrm>
        </p:grpSpPr>
        <p:sp>
          <p:nvSpPr>
            <p:cNvPr id="6" name="Freeform: Shape 5">
              <a:extLst>
                <a:ext uri="{FF2B5EF4-FFF2-40B4-BE49-F238E27FC236}">
                  <a16:creationId xmlns:a16="http://schemas.microsoft.com/office/drawing/2014/main" id="{65AA9E01-E6AC-7649-28BA-EE7841D8D615}"/>
                </a:ext>
              </a:extLst>
            </p:cNvPr>
            <p:cNvSpPr/>
            <p:nvPr/>
          </p:nvSpPr>
          <p:spPr>
            <a:xfrm>
              <a:off x="2403663" y="1829067"/>
              <a:ext cx="3516510" cy="2109906"/>
            </a:xfrm>
            <a:custGeom>
              <a:avLst/>
              <a:gdLst>
                <a:gd name="connsiteX0" fmla="*/ 0 w 3516510"/>
                <a:gd name="connsiteY0" fmla="*/ 0 h 2109906"/>
                <a:gd name="connsiteX1" fmla="*/ 3516510 w 3516510"/>
                <a:gd name="connsiteY1" fmla="*/ 0 h 2109906"/>
                <a:gd name="connsiteX2" fmla="*/ 3516510 w 3516510"/>
                <a:gd name="connsiteY2" fmla="*/ 2109906 h 2109906"/>
                <a:gd name="connsiteX3" fmla="*/ 0 w 3516510"/>
                <a:gd name="connsiteY3" fmla="*/ 2109906 h 2109906"/>
                <a:gd name="connsiteX4" fmla="*/ 0 w 3516510"/>
                <a:gd name="connsiteY4" fmla="*/ 0 h 210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10" h="2109906">
                  <a:moveTo>
                    <a:pt x="0" y="0"/>
                  </a:moveTo>
                  <a:lnTo>
                    <a:pt x="3516510" y="0"/>
                  </a:lnTo>
                  <a:lnTo>
                    <a:pt x="3516510" y="2109906"/>
                  </a:lnTo>
                  <a:lnTo>
                    <a:pt x="0" y="2109906"/>
                  </a:lnTo>
                  <a:lnTo>
                    <a:pt x="0" y="0"/>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600" kern="1200" dirty="0">
                  <a:solidFill>
                    <a:schemeClr val="bg1"/>
                  </a:solidFill>
                </a:rPr>
                <a:t>Epinephrine</a:t>
              </a:r>
            </a:p>
          </p:txBody>
        </p:sp>
        <p:sp>
          <p:nvSpPr>
            <p:cNvPr id="7" name="Freeform: Shape 6">
              <a:extLst>
                <a:ext uri="{FF2B5EF4-FFF2-40B4-BE49-F238E27FC236}">
                  <a16:creationId xmlns:a16="http://schemas.microsoft.com/office/drawing/2014/main" id="{B40E0449-D853-EF27-5F25-EC9540BBFAFB}"/>
                </a:ext>
              </a:extLst>
            </p:cNvPr>
            <p:cNvSpPr/>
            <p:nvPr/>
          </p:nvSpPr>
          <p:spPr>
            <a:xfrm>
              <a:off x="6271825" y="1829067"/>
              <a:ext cx="3516510" cy="2109906"/>
            </a:xfrm>
            <a:custGeom>
              <a:avLst/>
              <a:gdLst>
                <a:gd name="connsiteX0" fmla="*/ 0 w 3516510"/>
                <a:gd name="connsiteY0" fmla="*/ 0 h 2109906"/>
                <a:gd name="connsiteX1" fmla="*/ 3516510 w 3516510"/>
                <a:gd name="connsiteY1" fmla="*/ 0 h 2109906"/>
                <a:gd name="connsiteX2" fmla="*/ 3516510 w 3516510"/>
                <a:gd name="connsiteY2" fmla="*/ 2109906 h 2109906"/>
                <a:gd name="connsiteX3" fmla="*/ 0 w 3516510"/>
                <a:gd name="connsiteY3" fmla="*/ 2109906 h 2109906"/>
                <a:gd name="connsiteX4" fmla="*/ 0 w 3516510"/>
                <a:gd name="connsiteY4" fmla="*/ 0 h 210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10" h="2109906">
                  <a:moveTo>
                    <a:pt x="0" y="0"/>
                  </a:moveTo>
                  <a:lnTo>
                    <a:pt x="3516510" y="0"/>
                  </a:lnTo>
                  <a:lnTo>
                    <a:pt x="3516510" y="2109906"/>
                  </a:lnTo>
                  <a:lnTo>
                    <a:pt x="0" y="2109906"/>
                  </a:lnTo>
                  <a:lnTo>
                    <a:pt x="0" y="0"/>
                  </a:lnTo>
                  <a:close/>
                </a:path>
              </a:pathLst>
            </a:cu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600" kern="1200" dirty="0">
                  <a:solidFill>
                    <a:schemeClr val="bg1"/>
                  </a:solidFill>
                </a:rPr>
                <a:t>Vasopressin</a:t>
              </a:r>
            </a:p>
          </p:txBody>
        </p:sp>
        <p:sp>
          <p:nvSpPr>
            <p:cNvPr id="8" name="Freeform: Shape 7">
              <a:extLst>
                <a:ext uri="{FF2B5EF4-FFF2-40B4-BE49-F238E27FC236}">
                  <a16:creationId xmlns:a16="http://schemas.microsoft.com/office/drawing/2014/main" id="{B7CC0CFC-434F-D5B5-464B-3E8C95E65C76}"/>
                </a:ext>
              </a:extLst>
            </p:cNvPr>
            <p:cNvSpPr/>
            <p:nvPr/>
          </p:nvSpPr>
          <p:spPr>
            <a:xfrm>
              <a:off x="2403663" y="4290625"/>
              <a:ext cx="3516510" cy="2109906"/>
            </a:xfrm>
            <a:custGeom>
              <a:avLst/>
              <a:gdLst>
                <a:gd name="connsiteX0" fmla="*/ 0 w 3516510"/>
                <a:gd name="connsiteY0" fmla="*/ 0 h 2109906"/>
                <a:gd name="connsiteX1" fmla="*/ 3516510 w 3516510"/>
                <a:gd name="connsiteY1" fmla="*/ 0 h 2109906"/>
                <a:gd name="connsiteX2" fmla="*/ 3516510 w 3516510"/>
                <a:gd name="connsiteY2" fmla="*/ 2109906 h 2109906"/>
                <a:gd name="connsiteX3" fmla="*/ 0 w 3516510"/>
                <a:gd name="connsiteY3" fmla="*/ 2109906 h 2109906"/>
                <a:gd name="connsiteX4" fmla="*/ 0 w 3516510"/>
                <a:gd name="connsiteY4" fmla="*/ 0 h 210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10" h="2109906">
                  <a:moveTo>
                    <a:pt x="0" y="0"/>
                  </a:moveTo>
                  <a:lnTo>
                    <a:pt x="3516510" y="0"/>
                  </a:lnTo>
                  <a:lnTo>
                    <a:pt x="3516510" y="2109906"/>
                  </a:lnTo>
                  <a:lnTo>
                    <a:pt x="0" y="2109906"/>
                  </a:lnTo>
                  <a:lnTo>
                    <a:pt x="0" y="0"/>
                  </a:lnTo>
                  <a:close/>
                </a:path>
              </a:pathLst>
            </a:cu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600" kern="1200" dirty="0">
                  <a:solidFill>
                    <a:schemeClr val="bg1"/>
                  </a:solidFill>
                </a:rPr>
                <a:t>Vasopressin, Steroids + Epinephrine (VSE)</a:t>
              </a:r>
            </a:p>
          </p:txBody>
        </p:sp>
        <p:sp>
          <p:nvSpPr>
            <p:cNvPr id="9" name="Freeform: Shape 8">
              <a:extLst>
                <a:ext uri="{FF2B5EF4-FFF2-40B4-BE49-F238E27FC236}">
                  <a16:creationId xmlns:a16="http://schemas.microsoft.com/office/drawing/2014/main" id="{5AC50665-7B70-E5A0-BECB-5390DFAAAEDD}"/>
                </a:ext>
              </a:extLst>
            </p:cNvPr>
            <p:cNvSpPr/>
            <p:nvPr/>
          </p:nvSpPr>
          <p:spPr>
            <a:xfrm>
              <a:off x="6271825" y="4290625"/>
              <a:ext cx="3516510" cy="2109906"/>
            </a:xfrm>
            <a:custGeom>
              <a:avLst/>
              <a:gdLst>
                <a:gd name="connsiteX0" fmla="*/ 0 w 3516510"/>
                <a:gd name="connsiteY0" fmla="*/ 0 h 2109906"/>
                <a:gd name="connsiteX1" fmla="*/ 3516510 w 3516510"/>
                <a:gd name="connsiteY1" fmla="*/ 0 h 2109906"/>
                <a:gd name="connsiteX2" fmla="*/ 3516510 w 3516510"/>
                <a:gd name="connsiteY2" fmla="*/ 2109906 h 2109906"/>
                <a:gd name="connsiteX3" fmla="*/ 0 w 3516510"/>
                <a:gd name="connsiteY3" fmla="*/ 2109906 h 2109906"/>
                <a:gd name="connsiteX4" fmla="*/ 0 w 3516510"/>
                <a:gd name="connsiteY4" fmla="*/ 0 h 210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510" h="2109906">
                  <a:moveTo>
                    <a:pt x="0" y="0"/>
                  </a:moveTo>
                  <a:lnTo>
                    <a:pt x="3516510" y="0"/>
                  </a:lnTo>
                  <a:lnTo>
                    <a:pt x="3516510" y="2109906"/>
                  </a:lnTo>
                  <a:lnTo>
                    <a:pt x="0" y="2109906"/>
                  </a:lnTo>
                  <a:lnTo>
                    <a:pt x="0" y="0"/>
                  </a:lnTo>
                  <a:close/>
                </a:path>
              </a:pathLst>
            </a:cu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600" kern="1200" dirty="0">
                  <a:solidFill>
                    <a:schemeClr val="bg1"/>
                  </a:solidFill>
                </a:rPr>
                <a:t>Antiarrhythmic Drugs</a:t>
              </a:r>
            </a:p>
          </p:txBody>
        </p:sp>
      </p:grpSp>
    </p:spTree>
    <p:extLst>
      <p:ext uri="{BB962C8B-B14F-4D97-AF65-F5344CB8AC3E}">
        <p14:creationId xmlns:p14="http://schemas.microsoft.com/office/powerpoint/2010/main" val="30192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3CB7-6A3F-C27F-5EC9-A3C36FF82A70}"/>
              </a:ext>
            </a:extLst>
          </p:cNvPr>
          <p:cNvSpPr>
            <a:spLocks noGrp="1"/>
          </p:cNvSpPr>
          <p:nvPr>
            <p:ph type="title"/>
          </p:nvPr>
        </p:nvSpPr>
        <p:spPr>
          <a:xfrm>
            <a:off x="1143000" y="1840310"/>
            <a:ext cx="9906000" cy="3177380"/>
          </a:xfrm>
        </p:spPr>
        <p:txBody>
          <a:bodyPr anchor="ctr">
            <a:normAutofit/>
          </a:bodyPr>
          <a:lstStyle/>
          <a:p>
            <a:pPr algn="ctr"/>
            <a:r>
              <a:rPr lang="en-US" sz="6600" dirty="0"/>
              <a:t>Epinephrine</a:t>
            </a:r>
          </a:p>
        </p:txBody>
      </p:sp>
    </p:spTree>
    <p:extLst>
      <p:ext uri="{BB962C8B-B14F-4D97-AF65-F5344CB8AC3E}">
        <p14:creationId xmlns:p14="http://schemas.microsoft.com/office/powerpoint/2010/main" val="18613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7E14B-9A3C-E424-B485-E5507A18A2A4}"/>
              </a:ext>
            </a:extLst>
          </p:cNvPr>
          <p:cNvSpPr>
            <a:spLocks noGrp="1"/>
          </p:cNvSpPr>
          <p:nvPr>
            <p:ph type="title"/>
          </p:nvPr>
        </p:nvSpPr>
        <p:spPr/>
        <p:txBody>
          <a:bodyPr/>
          <a:lstStyle/>
          <a:p>
            <a:r>
              <a:rPr lang="en-US" dirty="0"/>
              <a:t>Epinephrine Pharmacotherapy</a:t>
            </a:r>
          </a:p>
        </p:txBody>
      </p:sp>
      <p:sp>
        <p:nvSpPr>
          <p:cNvPr id="2" name="Footer Placeholder 8">
            <a:extLst>
              <a:ext uri="{FF2B5EF4-FFF2-40B4-BE49-F238E27FC236}">
                <a16:creationId xmlns:a16="http://schemas.microsoft.com/office/drawing/2014/main" id="{DCDCFC8F-79D5-7E0C-5A9E-C7DAF66D8DF5}"/>
              </a:ext>
            </a:extLst>
          </p:cNvPr>
          <p:cNvSpPr txBox="1">
            <a:spLocks/>
          </p:cNvSpPr>
          <p:nvPr/>
        </p:nvSpPr>
        <p:spPr>
          <a:xfrm>
            <a:off x="9372600" y="6400800"/>
            <a:ext cx="2819400" cy="4638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Jacobs et al. </a:t>
            </a:r>
            <a:r>
              <a:rPr lang="en-US" i="1" dirty="0"/>
              <a:t>Resuscitation. </a:t>
            </a:r>
            <a:r>
              <a:rPr lang="en-US" dirty="0"/>
              <a:t>2011.</a:t>
            </a:r>
          </a:p>
          <a:p>
            <a:pPr algn="r"/>
            <a:r>
              <a:rPr lang="en-US" dirty="0"/>
              <a:t>Perkins et al. </a:t>
            </a:r>
            <a:r>
              <a:rPr lang="en-US" i="1" dirty="0"/>
              <a:t>NEJM</a:t>
            </a:r>
            <a:r>
              <a:rPr lang="en-US" dirty="0"/>
              <a:t>. 2018.</a:t>
            </a:r>
          </a:p>
        </p:txBody>
      </p:sp>
      <p:grpSp>
        <p:nvGrpSpPr>
          <p:cNvPr id="6" name="Group 5">
            <a:extLst>
              <a:ext uri="{FF2B5EF4-FFF2-40B4-BE49-F238E27FC236}">
                <a16:creationId xmlns:a16="http://schemas.microsoft.com/office/drawing/2014/main" id="{453E1132-36D3-2BCF-8EDB-3597CBB5CB3F}"/>
              </a:ext>
            </a:extLst>
          </p:cNvPr>
          <p:cNvGrpSpPr/>
          <p:nvPr/>
        </p:nvGrpSpPr>
        <p:grpSpPr>
          <a:xfrm>
            <a:off x="1066800" y="2003478"/>
            <a:ext cx="10058399" cy="4221715"/>
            <a:chOff x="1066800" y="2003478"/>
            <a:chExt cx="10058399" cy="4221715"/>
          </a:xfrm>
        </p:grpSpPr>
        <p:sp>
          <p:nvSpPr>
            <p:cNvPr id="7" name="Freeform: Shape 6">
              <a:extLst>
                <a:ext uri="{FF2B5EF4-FFF2-40B4-BE49-F238E27FC236}">
                  <a16:creationId xmlns:a16="http://schemas.microsoft.com/office/drawing/2014/main" id="{37DE970E-249D-2360-1926-08F747D92065}"/>
                </a:ext>
              </a:extLst>
            </p:cNvPr>
            <p:cNvSpPr/>
            <p:nvPr/>
          </p:nvSpPr>
          <p:spPr>
            <a:xfrm>
              <a:off x="1066800" y="2323517"/>
              <a:ext cx="10058399" cy="1105483"/>
            </a:xfrm>
            <a:custGeom>
              <a:avLst/>
              <a:gdLst>
                <a:gd name="connsiteX0" fmla="*/ 0 w 10058399"/>
                <a:gd name="connsiteY0" fmla="*/ 0 h 1169437"/>
                <a:gd name="connsiteX1" fmla="*/ 10058399 w 10058399"/>
                <a:gd name="connsiteY1" fmla="*/ 0 h 1169437"/>
                <a:gd name="connsiteX2" fmla="*/ 10058399 w 10058399"/>
                <a:gd name="connsiteY2" fmla="*/ 1169437 h 1169437"/>
                <a:gd name="connsiteX3" fmla="*/ 0 w 10058399"/>
                <a:gd name="connsiteY3" fmla="*/ 1169437 h 1169437"/>
                <a:gd name="connsiteX4" fmla="*/ 0 w 10058399"/>
                <a:gd name="connsiteY4" fmla="*/ 0 h 1169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169437">
                  <a:moveTo>
                    <a:pt x="0" y="0"/>
                  </a:moveTo>
                  <a:lnTo>
                    <a:pt x="10058399" y="0"/>
                  </a:lnTo>
                  <a:lnTo>
                    <a:pt x="10058399" y="1169437"/>
                  </a:lnTo>
                  <a:lnTo>
                    <a:pt x="0" y="1169437"/>
                  </a:lnTo>
                  <a:lnTo>
                    <a:pt x="0" y="0"/>
                  </a:lnTo>
                  <a:close/>
                </a:path>
              </a:pathLst>
            </a:custGeom>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80" tIns="548640" rIns="640080" bIns="274320" numCol="1" spcCol="1270" anchor="t" anchorCtr="0">
              <a:noAutofit/>
            </a:bodyPr>
            <a:lstStyle/>
            <a:p>
              <a:pPr marL="228600" lvl="1" indent="-274320" algn="l" defTabSz="1066800">
                <a:lnSpc>
                  <a:spcPct val="90000"/>
                </a:lnSpc>
                <a:spcBef>
                  <a:spcPct val="0"/>
                </a:spcBef>
                <a:spcAft>
                  <a:spcPct val="15000"/>
                </a:spcAft>
                <a:buFont typeface="Wingdings" panose="05000000000000000000" pitchFamily="2" charset="2"/>
                <a:buChar char="Ø"/>
              </a:pPr>
              <a:r>
                <a:rPr lang="en-US" sz="2400" kern="1200" dirty="0"/>
                <a:t>Combined </a:t>
              </a:r>
              <a:r>
                <a:rPr lang="el-GR" sz="2400" kern="1200" dirty="0"/>
                <a:t>α + β </a:t>
              </a:r>
              <a:r>
                <a:rPr lang="en-US" sz="2400" kern="1200" dirty="0"/>
                <a:t>adrenergic agonist</a:t>
              </a:r>
            </a:p>
          </p:txBody>
        </p:sp>
        <p:sp>
          <p:nvSpPr>
            <p:cNvPr id="8" name="Freeform: Shape 7">
              <a:extLst>
                <a:ext uri="{FF2B5EF4-FFF2-40B4-BE49-F238E27FC236}">
                  <a16:creationId xmlns:a16="http://schemas.microsoft.com/office/drawing/2014/main" id="{39B5F456-8E3A-C50C-6CBD-F6920A3E2CC1}"/>
                </a:ext>
              </a:extLst>
            </p:cNvPr>
            <p:cNvSpPr/>
            <p:nvPr/>
          </p:nvSpPr>
          <p:spPr>
            <a:xfrm>
              <a:off x="1569720" y="2003478"/>
              <a:ext cx="7040880" cy="640080"/>
            </a:xfrm>
            <a:custGeom>
              <a:avLst/>
              <a:gdLst>
                <a:gd name="connsiteX0" fmla="*/ 0 w 7040880"/>
                <a:gd name="connsiteY0" fmla="*/ 162363 h 974160"/>
                <a:gd name="connsiteX1" fmla="*/ 162363 w 7040880"/>
                <a:gd name="connsiteY1" fmla="*/ 0 h 974160"/>
                <a:gd name="connsiteX2" fmla="*/ 6878517 w 7040880"/>
                <a:gd name="connsiteY2" fmla="*/ 0 h 974160"/>
                <a:gd name="connsiteX3" fmla="*/ 7040880 w 7040880"/>
                <a:gd name="connsiteY3" fmla="*/ 162363 h 974160"/>
                <a:gd name="connsiteX4" fmla="*/ 7040880 w 7040880"/>
                <a:gd name="connsiteY4" fmla="*/ 811797 h 974160"/>
                <a:gd name="connsiteX5" fmla="*/ 6878517 w 7040880"/>
                <a:gd name="connsiteY5" fmla="*/ 974160 h 974160"/>
                <a:gd name="connsiteX6" fmla="*/ 162363 w 7040880"/>
                <a:gd name="connsiteY6" fmla="*/ 974160 h 974160"/>
                <a:gd name="connsiteX7" fmla="*/ 0 w 7040880"/>
                <a:gd name="connsiteY7" fmla="*/ 811797 h 974160"/>
                <a:gd name="connsiteX8" fmla="*/ 0 w 704088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974160">
                  <a:moveTo>
                    <a:pt x="0" y="162363"/>
                  </a:moveTo>
                  <a:cubicBezTo>
                    <a:pt x="0" y="72692"/>
                    <a:pt x="72692" y="0"/>
                    <a:pt x="162363" y="0"/>
                  </a:cubicBezTo>
                  <a:lnTo>
                    <a:pt x="6878517" y="0"/>
                  </a:lnTo>
                  <a:cubicBezTo>
                    <a:pt x="6968188" y="0"/>
                    <a:pt x="7040880" y="72692"/>
                    <a:pt x="7040880" y="162363"/>
                  </a:cubicBezTo>
                  <a:lnTo>
                    <a:pt x="7040880" y="811797"/>
                  </a:lnTo>
                  <a:cubicBezTo>
                    <a:pt x="7040880" y="901468"/>
                    <a:pt x="6968188" y="974160"/>
                    <a:pt x="6878517" y="974160"/>
                  </a:cubicBezTo>
                  <a:lnTo>
                    <a:pt x="162363" y="974160"/>
                  </a:lnTo>
                  <a:cubicBezTo>
                    <a:pt x="72692" y="974160"/>
                    <a:pt x="0" y="901468"/>
                    <a:pt x="0" y="811797"/>
                  </a:cubicBezTo>
                  <a:lnTo>
                    <a:pt x="0" y="162363"/>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684" tIns="47555" rIns="313684" bIns="47555" numCol="1" spcCol="1270" anchor="ctr" anchorCtr="0">
              <a:noAutofit/>
            </a:bodyPr>
            <a:lstStyle/>
            <a:p>
              <a:pPr marL="0" lvl="0" indent="0" algn="l" defTabSz="1244600">
                <a:lnSpc>
                  <a:spcPct val="90000"/>
                </a:lnSpc>
                <a:spcBef>
                  <a:spcPct val="0"/>
                </a:spcBef>
                <a:spcAft>
                  <a:spcPct val="35000"/>
                </a:spcAft>
                <a:buNone/>
              </a:pPr>
              <a:r>
                <a:rPr lang="en-US" sz="2800" b="1" kern="1200" dirty="0"/>
                <a:t>Mechanism of action</a:t>
              </a:r>
              <a:r>
                <a:rPr lang="en-US" sz="2800" kern="1200" dirty="0"/>
                <a:t>:</a:t>
              </a:r>
            </a:p>
          </p:txBody>
        </p:sp>
        <p:sp>
          <p:nvSpPr>
            <p:cNvPr id="9" name="Freeform: Shape 8">
              <a:extLst>
                <a:ext uri="{FF2B5EF4-FFF2-40B4-BE49-F238E27FC236}">
                  <a16:creationId xmlns:a16="http://schemas.microsoft.com/office/drawing/2014/main" id="{38E7D231-75AF-6803-4479-DD7060756444}"/>
                </a:ext>
              </a:extLst>
            </p:cNvPr>
            <p:cNvSpPr/>
            <p:nvPr/>
          </p:nvSpPr>
          <p:spPr>
            <a:xfrm>
              <a:off x="1066800" y="3982629"/>
              <a:ext cx="10058399" cy="2242564"/>
            </a:xfrm>
            <a:custGeom>
              <a:avLst/>
              <a:gdLst>
                <a:gd name="connsiteX0" fmla="*/ 0 w 10058399"/>
                <a:gd name="connsiteY0" fmla="*/ 0 h 2234925"/>
                <a:gd name="connsiteX1" fmla="*/ 10058399 w 10058399"/>
                <a:gd name="connsiteY1" fmla="*/ 0 h 2234925"/>
                <a:gd name="connsiteX2" fmla="*/ 10058399 w 10058399"/>
                <a:gd name="connsiteY2" fmla="*/ 2234925 h 2234925"/>
                <a:gd name="connsiteX3" fmla="*/ 0 w 10058399"/>
                <a:gd name="connsiteY3" fmla="*/ 2234925 h 2234925"/>
                <a:gd name="connsiteX4" fmla="*/ 0 w 10058399"/>
                <a:gd name="connsiteY4" fmla="*/ 0 h 223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234925">
                  <a:moveTo>
                    <a:pt x="0" y="0"/>
                  </a:moveTo>
                  <a:lnTo>
                    <a:pt x="10058399" y="0"/>
                  </a:lnTo>
                  <a:lnTo>
                    <a:pt x="10058399" y="2234925"/>
                  </a:lnTo>
                  <a:lnTo>
                    <a:pt x="0" y="2234925"/>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80" tIns="548640" rIns="640080" bIns="274320" numCol="1" spcCol="1270" anchor="t" anchorCtr="0">
              <a:noAutofit/>
            </a:bodyPr>
            <a:lstStyle/>
            <a:p>
              <a:pPr marL="365760" lvl="1" indent="-365760" algn="l" defTabSz="1066800">
                <a:lnSpc>
                  <a:spcPct val="90000"/>
                </a:lnSpc>
                <a:spcBef>
                  <a:spcPct val="0"/>
                </a:spcBef>
                <a:spcAft>
                  <a:spcPts val="600"/>
                </a:spcAft>
                <a:buFont typeface="Wingdings" panose="05000000000000000000" pitchFamily="2" charset="2"/>
                <a:buChar char="Ø"/>
              </a:pPr>
              <a:r>
                <a:rPr lang="el-GR" sz="2400" kern="1200" dirty="0"/>
                <a:t>α-</a:t>
              </a:r>
              <a:r>
                <a:rPr lang="en-US" sz="2400" kern="1200" dirty="0"/>
                <a:t>adrenergic agonism leads to arterial vasoconstriction </a:t>
              </a:r>
            </a:p>
            <a:p>
              <a:pPr marL="891540" lvl="2" indent="-342900" algn="l" defTabSz="1066800">
                <a:lnSpc>
                  <a:spcPct val="90000"/>
                </a:lnSpc>
                <a:spcBef>
                  <a:spcPct val="0"/>
                </a:spcBef>
                <a:spcAft>
                  <a:spcPts val="600"/>
                </a:spcAft>
                <a:buFont typeface="Wingdings" panose="05000000000000000000" pitchFamily="2" charset="2"/>
                <a:buChar char="§"/>
              </a:pPr>
              <a:r>
                <a:rPr lang="en-US" sz="2000" kern="1200" dirty="0"/>
                <a:t>Augments coronary perfusion -&gt; improved ROSC</a:t>
              </a:r>
            </a:p>
            <a:p>
              <a:pPr marL="891540" lvl="2" indent="-342900" algn="l" defTabSz="1066800">
                <a:lnSpc>
                  <a:spcPct val="90000"/>
                </a:lnSpc>
                <a:spcBef>
                  <a:spcPct val="0"/>
                </a:spcBef>
                <a:spcAft>
                  <a:spcPts val="600"/>
                </a:spcAft>
                <a:buFont typeface="Wingdings" panose="05000000000000000000" pitchFamily="2" charset="2"/>
                <a:buChar char="§"/>
              </a:pPr>
              <a:r>
                <a:rPr lang="en-US" sz="2000" kern="1200" dirty="0"/>
                <a:t>Increases cerebral perfusion -&gt; better neurological outcomes</a:t>
              </a:r>
            </a:p>
            <a:p>
              <a:pPr marL="365760" lvl="1" indent="-365760" defTabSz="1066800">
                <a:lnSpc>
                  <a:spcPct val="90000"/>
                </a:lnSpc>
                <a:spcBef>
                  <a:spcPct val="0"/>
                </a:spcBef>
                <a:spcAft>
                  <a:spcPts val="600"/>
                </a:spcAft>
                <a:buFont typeface="Wingdings" panose="05000000000000000000" pitchFamily="2" charset="2"/>
                <a:buChar char="Ø"/>
              </a:pPr>
              <a:r>
                <a:rPr lang="el-GR" sz="2400" kern="1200" dirty="0"/>
                <a:t>β</a:t>
              </a:r>
              <a:r>
                <a:rPr lang="en-US" sz="2400" kern="1200" dirty="0"/>
                <a:t>-adrenergic agonism may improve contractility</a:t>
              </a:r>
            </a:p>
          </p:txBody>
        </p:sp>
        <p:sp>
          <p:nvSpPr>
            <p:cNvPr id="10" name="Freeform: Shape 9">
              <a:extLst>
                <a:ext uri="{FF2B5EF4-FFF2-40B4-BE49-F238E27FC236}">
                  <a16:creationId xmlns:a16="http://schemas.microsoft.com/office/drawing/2014/main" id="{7828100D-3233-F7F8-703A-25C027183819}"/>
                </a:ext>
              </a:extLst>
            </p:cNvPr>
            <p:cNvSpPr/>
            <p:nvPr/>
          </p:nvSpPr>
          <p:spPr>
            <a:xfrm>
              <a:off x="1569720" y="3657600"/>
              <a:ext cx="7040880" cy="640080"/>
            </a:xfrm>
            <a:custGeom>
              <a:avLst/>
              <a:gdLst>
                <a:gd name="connsiteX0" fmla="*/ 0 w 7040880"/>
                <a:gd name="connsiteY0" fmla="*/ 162363 h 974160"/>
                <a:gd name="connsiteX1" fmla="*/ 162363 w 7040880"/>
                <a:gd name="connsiteY1" fmla="*/ 0 h 974160"/>
                <a:gd name="connsiteX2" fmla="*/ 6878517 w 7040880"/>
                <a:gd name="connsiteY2" fmla="*/ 0 h 974160"/>
                <a:gd name="connsiteX3" fmla="*/ 7040880 w 7040880"/>
                <a:gd name="connsiteY3" fmla="*/ 162363 h 974160"/>
                <a:gd name="connsiteX4" fmla="*/ 7040880 w 7040880"/>
                <a:gd name="connsiteY4" fmla="*/ 811797 h 974160"/>
                <a:gd name="connsiteX5" fmla="*/ 6878517 w 7040880"/>
                <a:gd name="connsiteY5" fmla="*/ 974160 h 974160"/>
                <a:gd name="connsiteX6" fmla="*/ 162363 w 7040880"/>
                <a:gd name="connsiteY6" fmla="*/ 974160 h 974160"/>
                <a:gd name="connsiteX7" fmla="*/ 0 w 7040880"/>
                <a:gd name="connsiteY7" fmla="*/ 811797 h 974160"/>
                <a:gd name="connsiteX8" fmla="*/ 0 w 704088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974160">
                  <a:moveTo>
                    <a:pt x="0" y="162363"/>
                  </a:moveTo>
                  <a:cubicBezTo>
                    <a:pt x="0" y="72692"/>
                    <a:pt x="72692" y="0"/>
                    <a:pt x="162363" y="0"/>
                  </a:cubicBezTo>
                  <a:lnTo>
                    <a:pt x="6878517" y="0"/>
                  </a:lnTo>
                  <a:cubicBezTo>
                    <a:pt x="6968188" y="0"/>
                    <a:pt x="7040880" y="72692"/>
                    <a:pt x="7040880" y="162363"/>
                  </a:cubicBezTo>
                  <a:lnTo>
                    <a:pt x="7040880" y="811797"/>
                  </a:lnTo>
                  <a:cubicBezTo>
                    <a:pt x="7040880" y="901468"/>
                    <a:pt x="6968188" y="974160"/>
                    <a:pt x="6878517" y="974160"/>
                  </a:cubicBezTo>
                  <a:lnTo>
                    <a:pt x="162363" y="974160"/>
                  </a:lnTo>
                  <a:cubicBezTo>
                    <a:pt x="72692" y="974160"/>
                    <a:pt x="0" y="901468"/>
                    <a:pt x="0" y="811797"/>
                  </a:cubicBezTo>
                  <a:lnTo>
                    <a:pt x="0" y="162363"/>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3684" tIns="47555" rIns="313684" bIns="47555" numCol="1" spcCol="1270" anchor="ctr" anchorCtr="0">
              <a:noAutofit/>
            </a:bodyPr>
            <a:lstStyle/>
            <a:p>
              <a:pPr marL="0" lvl="0" indent="0" algn="l" defTabSz="1244600">
                <a:lnSpc>
                  <a:spcPct val="90000"/>
                </a:lnSpc>
                <a:spcBef>
                  <a:spcPct val="0"/>
                </a:spcBef>
                <a:spcAft>
                  <a:spcPct val="35000"/>
                </a:spcAft>
                <a:buNone/>
              </a:pPr>
              <a:r>
                <a:rPr lang="en-US" sz="2800" b="1" kern="1200" dirty="0"/>
                <a:t>Rationale for Use</a:t>
              </a:r>
              <a:r>
                <a:rPr lang="en-US" sz="2800" kern="1200" dirty="0"/>
                <a:t>:</a:t>
              </a:r>
            </a:p>
          </p:txBody>
        </p:sp>
      </p:grpSp>
      <p:sp>
        <p:nvSpPr>
          <p:cNvPr id="5" name="Footer Placeholder 8">
            <a:extLst>
              <a:ext uri="{FF2B5EF4-FFF2-40B4-BE49-F238E27FC236}">
                <a16:creationId xmlns:a16="http://schemas.microsoft.com/office/drawing/2014/main" id="{937A50C9-D25B-193F-080E-F0E4FD90D124}"/>
              </a:ext>
            </a:extLst>
          </p:cNvPr>
          <p:cNvSpPr txBox="1">
            <a:spLocks/>
          </p:cNvSpPr>
          <p:nvPr/>
        </p:nvSpPr>
        <p:spPr>
          <a:xfrm>
            <a:off x="7162800" y="6400800"/>
            <a:ext cx="2819400" cy="4638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r>
              <a:rPr lang="en-US" dirty="0" err="1"/>
              <a:t>Ristagno</a:t>
            </a:r>
            <a:r>
              <a:rPr lang="en-US" dirty="0"/>
              <a:t> et al. </a:t>
            </a:r>
            <a:r>
              <a:rPr lang="en-US" i="1" dirty="0"/>
              <a:t>Crit Care Med. </a:t>
            </a:r>
            <a:r>
              <a:rPr lang="en-US" dirty="0"/>
              <a:t>2009.</a:t>
            </a:r>
          </a:p>
        </p:txBody>
      </p:sp>
    </p:spTree>
    <p:extLst>
      <p:ext uri="{BB962C8B-B14F-4D97-AF65-F5344CB8AC3E}">
        <p14:creationId xmlns:p14="http://schemas.microsoft.com/office/powerpoint/2010/main" val="264417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5080-03D7-5279-D819-B9F606AB732A}"/>
              </a:ext>
            </a:extLst>
          </p:cNvPr>
          <p:cNvSpPr>
            <a:spLocks noGrp="1"/>
          </p:cNvSpPr>
          <p:nvPr>
            <p:ph type="title"/>
          </p:nvPr>
        </p:nvSpPr>
        <p:spPr/>
        <p:txBody>
          <a:bodyPr/>
          <a:lstStyle/>
          <a:p>
            <a:r>
              <a:rPr lang="en-US" dirty="0"/>
              <a:t>Role in Therapy</a:t>
            </a:r>
          </a:p>
        </p:txBody>
      </p:sp>
      <p:sp>
        <p:nvSpPr>
          <p:cNvPr id="3" name="Content Placeholder 2">
            <a:extLst>
              <a:ext uri="{FF2B5EF4-FFF2-40B4-BE49-F238E27FC236}">
                <a16:creationId xmlns:a16="http://schemas.microsoft.com/office/drawing/2014/main" id="{8D013F95-CFFF-F329-AEA4-C26B57D87C48}"/>
              </a:ext>
            </a:extLst>
          </p:cNvPr>
          <p:cNvSpPr>
            <a:spLocks noGrp="1"/>
          </p:cNvSpPr>
          <p:nvPr>
            <p:ph idx="1"/>
          </p:nvPr>
        </p:nvSpPr>
        <p:spPr>
          <a:xfrm>
            <a:off x="2793206" y="5890417"/>
            <a:ext cx="6605587" cy="738983"/>
          </a:xfrm>
          <a:solidFill>
            <a:schemeClr val="bg1"/>
          </a:solidFill>
          <a:ln w="28575">
            <a:solidFill>
              <a:schemeClr val="accent5"/>
            </a:solidFill>
          </a:ln>
        </p:spPr>
        <p:txBody>
          <a:bodyPr anchor="ctr">
            <a:noAutofit/>
          </a:bodyPr>
          <a:lstStyle/>
          <a:p>
            <a:pPr marL="0" indent="0" algn="ctr">
              <a:spcBef>
                <a:spcPts val="600"/>
              </a:spcBef>
              <a:buNone/>
            </a:pPr>
            <a:r>
              <a:rPr lang="en-US" sz="2000" b="1" u="sng" dirty="0"/>
              <a:t>Dose</a:t>
            </a:r>
          </a:p>
          <a:p>
            <a:pPr marL="0" indent="0" algn="ctr">
              <a:spcBef>
                <a:spcPts val="600"/>
              </a:spcBef>
              <a:buNone/>
            </a:pPr>
            <a:r>
              <a:rPr lang="en-US" sz="2000" dirty="0"/>
              <a:t>1 mg IV (IO) every 3-5 min or with every other pulse check</a:t>
            </a:r>
          </a:p>
        </p:txBody>
      </p:sp>
      <p:pic>
        <p:nvPicPr>
          <p:cNvPr id="4" name="Picture 3">
            <a:extLst>
              <a:ext uri="{FF2B5EF4-FFF2-40B4-BE49-F238E27FC236}">
                <a16:creationId xmlns:a16="http://schemas.microsoft.com/office/drawing/2014/main" id="{C634815D-3BD5-4333-DF62-576132F640A6}"/>
              </a:ext>
            </a:extLst>
          </p:cNvPr>
          <p:cNvPicPr>
            <a:picLocks noChangeAspect="1"/>
          </p:cNvPicPr>
          <p:nvPr/>
        </p:nvPicPr>
        <p:blipFill rotWithShape="1">
          <a:blip r:embed="rId2"/>
          <a:srcRect/>
          <a:stretch/>
        </p:blipFill>
        <p:spPr>
          <a:xfrm>
            <a:off x="1597433" y="2286000"/>
            <a:ext cx="4115253" cy="2743200"/>
          </a:xfrm>
          <a:prstGeom prst="rect">
            <a:avLst/>
          </a:prstGeom>
          <a:ln w="28575">
            <a:solidFill>
              <a:schemeClr val="tx1"/>
            </a:solidFill>
          </a:ln>
        </p:spPr>
      </p:pic>
      <p:sp>
        <p:nvSpPr>
          <p:cNvPr id="5" name="Content Placeholder 6">
            <a:extLst>
              <a:ext uri="{FF2B5EF4-FFF2-40B4-BE49-F238E27FC236}">
                <a16:creationId xmlns:a16="http://schemas.microsoft.com/office/drawing/2014/main" id="{D21D9087-1881-26D1-2C7F-E94E7858406A}"/>
              </a:ext>
            </a:extLst>
          </p:cNvPr>
          <p:cNvSpPr txBox="1">
            <a:spLocks/>
          </p:cNvSpPr>
          <p:nvPr/>
        </p:nvSpPr>
        <p:spPr>
          <a:xfrm>
            <a:off x="2092960" y="1781034"/>
            <a:ext cx="3124200" cy="352566"/>
          </a:xfrm>
          <a:prstGeom prst="rect">
            <a:avLst/>
          </a:prstGeom>
          <a:solidFill>
            <a:schemeClr val="bg1"/>
          </a:solidFill>
          <a:ln w="28575">
            <a:solidFill>
              <a:schemeClr val="accent2"/>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dirty="0">
                <a:solidFill>
                  <a:schemeClr val="accent1"/>
                </a:solidFill>
              </a:rPr>
              <a:t>2020 AHA Guidelines</a:t>
            </a:r>
          </a:p>
        </p:txBody>
      </p:sp>
      <p:pic>
        <p:nvPicPr>
          <p:cNvPr id="6" name="Picture 5">
            <a:extLst>
              <a:ext uri="{FF2B5EF4-FFF2-40B4-BE49-F238E27FC236}">
                <a16:creationId xmlns:a16="http://schemas.microsoft.com/office/drawing/2014/main" id="{E266FAC7-AF1E-52AD-BE24-01317DD8E681}"/>
              </a:ext>
            </a:extLst>
          </p:cNvPr>
          <p:cNvPicPr>
            <a:picLocks noChangeAspect="1"/>
          </p:cNvPicPr>
          <p:nvPr/>
        </p:nvPicPr>
        <p:blipFill rotWithShape="1">
          <a:blip r:embed="rId3"/>
          <a:srcRect l="2511" t="1514" r="3010" b="-1"/>
          <a:stretch/>
        </p:blipFill>
        <p:spPr bwMode="auto">
          <a:xfrm>
            <a:off x="6479316" y="2286000"/>
            <a:ext cx="3491992" cy="2743200"/>
          </a:xfrm>
          <a:prstGeom prst="rect">
            <a:avLst/>
          </a:prstGeom>
          <a:ln w="28575">
            <a:solidFill>
              <a:schemeClr val="tx1"/>
            </a:solidFill>
          </a:ln>
          <a:extLst>
            <a:ext uri="{53640926-AAD7-44D8-BBD7-CCE9431645EC}">
              <a14:shadowObscured xmlns:a14="http://schemas.microsoft.com/office/drawing/2010/main"/>
            </a:ext>
          </a:extLst>
        </p:spPr>
      </p:pic>
      <p:sp>
        <p:nvSpPr>
          <p:cNvPr id="7" name="Content Placeholder 6">
            <a:extLst>
              <a:ext uri="{FF2B5EF4-FFF2-40B4-BE49-F238E27FC236}">
                <a16:creationId xmlns:a16="http://schemas.microsoft.com/office/drawing/2014/main" id="{79106554-BD1C-FF74-A905-73D2B2174A1C}"/>
              </a:ext>
            </a:extLst>
          </p:cNvPr>
          <p:cNvSpPr txBox="1">
            <a:spLocks/>
          </p:cNvSpPr>
          <p:nvPr/>
        </p:nvSpPr>
        <p:spPr>
          <a:xfrm>
            <a:off x="6663212" y="1785726"/>
            <a:ext cx="3124200" cy="352566"/>
          </a:xfrm>
          <a:prstGeom prst="rect">
            <a:avLst/>
          </a:prstGeom>
          <a:solidFill>
            <a:schemeClr val="bg1"/>
          </a:solidFill>
          <a:ln w="28575">
            <a:solidFill>
              <a:schemeClr val="accent2"/>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dirty="0">
                <a:solidFill>
                  <a:schemeClr val="accent1"/>
                </a:solidFill>
              </a:rPr>
              <a:t>2020 ACLS Algorithm</a:t>
            </a:r>
          </a:p>
        </p:txBody>
      </p:sp>
      <p:sp>
        <p:nvSpPr>
          <p:cNvPr id="8" name="Content Placeholder 6">
            <a:extLst>
              <a:ext uri="{FF2B5EF4-FFF2-40B4-BE49-F238E27FC236}">
                <a16:creationId xmlns:a16="http://schemas.microsoft.com/office/drawing/2014/main" id="{2FAEBEF3-66B0-C921-8EFB-2D6E259AC879}"/>
              </a:ext>
            </a:extLst>
          </p:cNvPr>
          <p:cNvSpPr txBox="1">
            <a:spLocks/>
          </p:cNvSpPr>
          <p:nvPr/>
        </p:nvSpPr>
        <p:spPr>
          <a:xfrm>
            <a:off x="1181100" y="5238891"/>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2021 ERC Guidelines </a:t>
            </a:r>
            <a:r>
              <a:rPr lang="en-US" sz="2000" dirty="0"/>
              <a:t>= Same recommendations, but wait until after 3</a:t>
            </a:r>
            <a:r>
              <a:rPr lang="en-US" sz="2000" baseline="30000" dirty="0"/>
              <a:t>rd</a:t>
            </a:r>
            <a:r>
              <a:rPr lang="en-US" sz="2000" dirty="0"/>
              <a:t> shock in pVT/VF</a:t>
            </a:r>
          </a:p>
        </p:txBody>
      </p:sp>
      <p:sp>
        <p:nvSpPr>
          <p:cNvPr id="9" name="Footer Placeholder 8">
            <a:extLst>
              <a:ext uri="{FF2B5EF4-FFF2-40B4-BE49-F238E27FC236}">
                <a16:creationId xmlns:a16="http://schemas.microsoft.com/office/drawing/2014/main" id="{789D8681-6092-CE8A-D5DB-063C00924238}"/>
              </a:ext>
            </a:extLst>
          </p:cNvPr>
          <p:cNvSpPr txBox="1">
            <a:spLocks/>
          </p:cNvSpPr>
          <p:nvPr/>
        </p:nvSpPr>
        <p:spPr>
          <a:xfrm>
            <a:off x="9372600" y="6400800"/>
            <a:ext cx="2819400" cy="4638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Panchal et al. </a:t>
            </a:r>
            <a:r>
              <a:rPr lang="en-US" i="1" dirty="0"/>
              <a:t>Circulation</a:t>
            </a:r>
            <a:r>
              <a:rPr lang="en-US" dirty="0"/>
              <a:t>. 2020.</a:t>
            </a:r>
          </a:p>
          <a:p>
            <a:pPr algn="r"/>
            <a:r>
              <a:rPr lang="en-US" dirty="0"/>
              <a:t>Soar et al. </a:t>
            </a:r>
            <a:r>
              <a:rPr lang="en-US" i="1" dirty="0"/>
              <a:t>Resuscitation</a:t>
            </a:r>
            <a:r>
              <a:rPr lang="en-US" dirty="0"/>
              <a:t>. 2021.</a:t>
            </a:r>
          </a:p>
        </p:txBody>
      </p:sp>
    </p:spTree>
    <p:extLst>
      <p:ext uri="{BB962C8B-B14F-4D97-AF65-F5344CB8AC3E}">
        <p14:creationId xmlns:p14="http://schemas.microsoft.com/office/powerpoint/2010/main" val="412082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008A-B443-47E8-18C3-C735C0D0C1C2}"/>
              </a:ext>
            </a:extLst>
          </p:cNvPr>
          <p:cNvSpPr>
            <a:spLocks noGrp="1"/>
          </p:cNvSpPr>
          <p:nvPr>
            <p:ph type="title"/>
          </p:nvPr>
        </p:nvSpPr>
        <p:spPr/>
        <p:txBody>
          <a:bodyPr/>
          <a:lstStyle/>
          <a:p>
            <a:r>
              <a:rPr lang="en-US" dirty="0"/>
              <a:t>Adverse Effects of Epinephrine</a:t>
            </a:r>
          </a:p>
        </p:txBody>
      </p:sp>
      <p:grpSp>
        <p:nvGrpSpPr>
          <p:cNvPr id="11" name="Group 10">
            <a:extLst>
              <a:ext uri="{FF2B5EF4-FFF2-40B4-BE49-F238E27FC236}">
                <a16:creationId xmlns:a16="http://schemas.microsoft.com/office/drawing/2014/main" id="{CA24E8A7-5E0A-A247-16DD-B85E79A02477}"/>
              </a:ext>
            </a:extLst>
          </p:cNvPr>
          <p:cNvGrpSpPr/>
          <p:nvPr/>
        </p:nvGrpSpPr>
        <p:grpSpPr>
          <a:xfrm>
            <a:off x="1066800" y="2146337"/>
            <a:ext cx="10058399" cy="3797263"/>
            <a:chOff x="1066800" y="2146337"/>
            <a:chExt cx="10058399" cy="3797263"/>
          </a:xfrm>
        </p:grpSpPr>
        <p:sp>
          <p:nvSpPr>
            <p:cNvPr id="12" name="Freeform: Shape 11">
              <a:extLst>
                <a:ext uri="{FF2B5EF4-FFF2-40B4-BE49-F238E27FC236}">
                  <a16:creationId xmlns:a16="http://schemas.microsoft.com/office/drawing/2014/main" id="{20F7185C-59E3-E8F1-CA92-07EB7C699666}"/>
                </a:ext>
              </a:extLst>
            </p:cNvPr>
            <p:cNvSpPr/>
            <p:nvPr/>
          </p:nvSpPr>
          <p:spPr>
            <a:xfrm>
              <a:off x="1066800" y="2633417"/>
              <a:ext cx="10058399" cy="3310183"/>
            </a:xfrm>
            <a:custGeom>
              <a:avLst/>
              <a:gdLst>
                <a:gd name="connsiteX0" fmla="*/ 0 w 10058399"/>
                <a:gd name="connsiteY0" fmla="*/ 0 h 3274425"/>
                <a:gd name="connsiteX1" fmla="*/ 10058399 w 10058399"/>
                <a:gd name="connsiteY1" fmla="*/ 0 h 3274425"/>
                <a:gd name="connsiteX2" fmla="*/ 10058399 w 10058399"/>
                <a:gd name="connsiteY2" fmla="*/ 3274425 h 3274425"/>
                <a:gd name="connsiteX3" fmla="*/ 0 w 10058399"/>
                <a:gd name="connsiteY3" fmla="*/ 3274425 h 3274425"/>
                <a:gd name="connsiteX4" fmla="*/ 0 w 10058399"/>
                <a:gd name="connsiteY4" fmla="*/ 0 h 327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3274425">
                  <a:moveTo>
                    <a:pt x="0" y="0"/>
                  </a:moveTo>
                  <a:lnTo>
                    <a:pt x="10058399" y="0"/>
                  </a:lnTo>
                  <a:lnTo>
                    <a:pt x="10058399" y="3274425"/>
                  </a:lnTo>
                  <a:lnTo>
                    <a:pt x="0" y="3274425"/>
                  </a:lnTo>
                  <a:lnTo>
                    <a:pt x="0" y="0"/>
                  </a:lnTo>
                  <a:close/>
                </a:path>
              </a:pathLst>
            </a:cu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80" tIns="687324" rIns="640080" bIns="182880" numCol="1" spcCol="1270" anchor="t" anchorCtr="0">
              <a:noAutofit/>
            </a:bodyPr>
            <a:lstStyle/>
            <a:p>
              <a:pPr marL="365760" lvl="1" indent="-365760" algn="l" defTabSz="1466850">
                <a:lnSpc>
                  <a:spcPct val="90000"/>
                </a:lnSpc>
                <a:spcBef>
                  <a:spcPct val="0"/>
                </a:spcBef>
                <a:spcAft>
                  <a:spcPts val="1200"/>
                </a:spcAft>
                <a:buFont typeface="Wingdings" panose="05000000000000000000" pitchFamily="2" charset="2"/>
                <a:buChar char="Ø"/>
              </a:pPr>
              <a:r>
                <a:rPr lang="el-GR" sz="2800" kern="1200" dirty="0"/>
                <a:t>β-</a:t>
              </a:r>
              <a:r>
                <a:rPr lang="en-US" sz="2800" kern="1200" dirty="0"/>
                <a:t>adrenergic stimulation</a:t>
              </a:r>
            </a:p>
            <a:p>
              <a:pPr marL="896112" lvl="2" indent="-365760" algn="l" defTabSz="1466850">
                <a:lnSpc>
                  <a:spcPct val="90000"/>
                </a:lnSpc>
                <a:spcBef>
                  <a:spcPct val="0"/>
                </a:spcBef>
                <a:spcAft>
                  <a:spcPts val="1200"/>
                </a:spcAft>
                <a:buFont typeface="Wingdings" panose="05000000000000000000" pitchFamily="2" charset="2"/>
                <a:buChar char="§"/>
              </a:pPr>
              <a:r>
                <a:rPr lang="en-US" sz="2800" kern="1200" dirty="0"/>
                <a:t>Enhanced arrhythmia risk</a:t>
              </a:r>
            </a:p>
            <a:p>
              <a:pPr marL="896112" lvl="2" indent="-365760" algn="l" defTabSz="1466850">
                <a:lnSpc>
                  <a:spcPct val="90000"/>
                </a:lnSpc>
                <a:spcBef>
                  <a:spcPct val="0"/>
                </a:spcBef>
                <a:spcAft>
                  <a:spcPts val="1200"/>
                </a:spcAft>
                <a:buFont typeface="Wingdings" panose="05000000000000000000" pitchFamily="2" charset="2"/>
                <a:buChar char="§"/>
              </a:pPr>
              <a:r>
                <a:rPr lang="en-US" sz="2800" kern="1200" dirty="0"/>
                <a:t>Increased myocardial oxygen demand</a:t>
              </a:r>
            </a:p>
            <a:p>
              <a:pPr marL="365760" lvl="1" indent="-365760" algn="l" defTabSz="1466850">
                <a:lnSpc>
                  <a:spcPct val="90000"/>
                </a:lnSpc>
                <a:spcBef>
                  <a:spcPct val="0"/>
                </a:spcBef>
                <a:spcAft>
                  <a:spcPts val="1200"/>
                </a:spcAft>
                <a:buFont typeface="Wingdings" panose="05000000000000000000" pitchFamily="2" charset="2"/>
                <a:buChar char="Ø"/>
              </a:pPr>
              <a:r>
                <a:rPr lang="en-US" sz="2800" kern="1200" dirty="0"/>
                <a:t>Decreased microcirculatory cerebral blood flow in animal models</a:t>
              </a:r>
            </a:p>
          </p:txBody>
        </p:sp>
        <p:sp>
          <p:nvSpPr>
            <p:cNvPr id="13" name="Freeform: Shape 12">
              <a:extLst>
                <a:ext uri="{FF2B5EF4-FFF2-40B4-BE49-F238E27FC236}">
                  <a16:creationId xmlns:a16="http://schemas.microsoft.com/office/drawing/2014/main" id="{9A78A26A-116D-9781-FEDC-33032455288B}"/>
                </a:ext>
              </a:extLst>
            </p:cNvPr>
            <p:cNvSpPr/>
            <p:nvPr/>
          </p:nvSpPr>
          <p:spPr>
            <a:xfrm>
              <a:off x="1569720" y="2146337"/>
              <a:ext cx="7040880" cy="974160"/>
            </a:xfrm>
            <a:custGeom>
              <a:avLst/>
              <a:gdLst>
                <a:gd name="connsiteX0" fmla="*/ 0 w 7040880"/>
                <a:gd name="connsiteY0" fmla="*/ 162363 h 974160"/>
                <a:gd name="connsiteX1" fmla="*/ 162363 w 7040880"/>
                <a:gd name="connsiteY1" fmla="*/ 0 h 974160"/>
                <a:gd name="connsiteX2" fmla="*/ 6878517 w 7040880"/>
                <a:gd name="connsiteY2" fmla="*/ 0 h 974160"/>
                <a:gd name="connsiteX3" fmla="*/ 7040880 w 7040880"/>
                <a:gd name="connsiteY3" fmla="*/ 162363 h 974160"/>
                <a:gd name="connsiteX4" fmla="*/ 7040880 w 7040880"/>
                <a:gd name="connsiteY4" fmla="*/ 811797 h 974160"/>
                <a:gd name="connsiteX5" fmla="*/ 6878517 w 7040880"/>
                <a:gd name="connsiteY5" fmla="*/ 974160 h 974160"/>
                <a:gd name="connsiteX6" fmla="*/ 162363 w 7040880"/>
                <a:gd name="connsiteY6" fmla="*/ 974160 h 974160"/>
                <a:gd name="connsiteX7" fmla="*/ 0 w 7040880"/>
                <a:gd name="connsiteY7" fmla="*/ 811797 h 974160"/>
                <a:gd name="connsiteX8" fmla="*/ 0 w 704088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974160">
                  <a:moveTo>
                    <a:pt x="0" y="162363"/>
                  </a:moveTo>
                  <a:cubicBezTo>
                    <a:pt x="0" y="72692"/>
                    <a:pt x="72692" y="0"/>
                    <a:pt x="162363" y="0"/>
                  </a:cubicBezTo>
                  <a:lnTo>
                    <a:pt x="6878517" y="0"/>
                  </a:lnTo>
                  <a:cubicBezTo>
                    <a:pt x="6968188" y="0"/>
                    <a:pt x="7040880" y="72692"/>
                    <a:pt x="7040880" y="162363"/>
                  </a:cubicBezTo>
                  <a:lnTo>
                    <a:pt x="7040880" y="811797"/>
                  </a:lnTo>
                  <a:cubicBezTo>
                    <a:pt x="7040880" y="901468"/>
                    <a:pt x="6968188" y="974160"/>
                    <a:pt x="6878517" y="974160"/>
                  </a:cubicBezTo>
                  <a:lnTo>
                    <a:pt x="162363" y="974160"/>
                  </a:lnTo>
                  <a:cubicBezTo>
                    <a:pt x="72692" y="974160"/>
                    <a:pt x="0" y="901468"/>
                    <a:pt x="0" y="811797"/>
                  </a:cubicBezTo>
                  <a:lnTo>
                    <a:pt x="0" y="162363"/>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3684" tIns="47555" rIns="313684" bIns="47555" numCol="1" spcCol="1270" anchor="ctr" anchorCtr="0">
              <a:noAutofit/>
            </a:bodyPr>
            <a:lstStyle/>
            <a:p>
              <a:pPr marL="0" lvl="0" indent="0" algn="l" defTabSz="1244600">
                <a:lnSpc>
                  <a:spcPct val="90000"/>
                </a:lnSpc>
                <a:spcBef>
                  <a:spcPct val="0"/>
                </a:spcBef>
                <a:spcAft>
                  <a:spcPct val="35000"/>
                </a:spcAft>
                <a:buNone/>
              </a:pPr>
              <a:r>
                <a:rPr lang="en-US" sz="2800" kern="1200" dirty="0"/>
                <a:t>Adverse Effects</a:t>
              </a:r>
            </a:p>
          </p:txBody>
        </p:sp>
      </p:grpSp>
      <p:sp>
        <p:nvSpPr>
          <p:cNvPr id="14" name="Footer Placeholder 8">
            <a:extLst>
              <a:ext uri="{FF2B5EF4-FFF2-40B4-BE49-F238E27FC236}">
                <a16:creationId xmlns:a16="http://schemas.microsoft.com/office/drawing/2014/main" id="{FB63BEB0-CA7C-CB0B-40E1-EEAB5F61CE45}"/>
              </a:ext>
            </a:extLst>
          </p:cNvPr>
          <p:cNvSpPr txBox="1">
            <a:spLocks/>
          </p:cNvSpPr>
          <p:nvPr/>
        </p:nvSpPr>
        <p:spPr>
          <a:xfrm>
            <a:off x="9372600" y="6400800"/>
            <a:ext cx="2819400" cy="4638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Jacobs et al. </a:t>
            </a:r>
            <a:r>
              <a:rPr lang="en-US" i="1" dirty="0"/>
              <a:t>Resuscitation. </a:t>
            </a:r>
            <a:r>
              <a:rPr lang="en-US" dirty="0"/>
              <a:t>2011.</a:t>
            </a:r>
          </a:p>
          <a:p>
            <a:pPr algn="r"/>
            <a:r>
              <a:rPr lang="en-US" dirty="0"/>
              <a:t>Perkins et al. </a:t>
            </a:r>
            <a:r>
              <a:rPr lang="en-US" i="1" dirty="0"/>
              <a:t>NEJM</a:t>
            </a:r>
            <a:r>
              <a:rPr lang="en-US" dirty="0"/>
              <a:t>. 2018.</a:t>
            </a:r>
          </a:p>
        </p:txBody>
      </p:sp>
      <p:sp>
        <p:nvSpPr>
          <p:cNvPr id="15" name="Footer Placeholder 8">
            <a:extLst>
              <a:ext uri="{FF2B5EF4-FFF2-40B4-BE49-F238E27FC236}">
                <a16:creationId xmlns:a16="http://schemas.microsoft.com/office/drawing/2014/main" id="{C76D851B-A483-F4A7-9E4C-7C971C4C8A75}"/>
              </a:ext>
            </a:extLst>
          </p:cNvPr>
          <p:cNvSpPr txBox="1">
            <a:spLocks/>
          </p:cNvSpPr>
          <p:nvPr/>
        </p:nvSpPr>
        <p:spPr>
          <a:xfrm>
            <a:off x="7162800" y="6400800"/>
            <a:ext cx="2819400" cy="4638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r>
              <a:rPr lang="en-US" dirty="0" err="1"/>
              <a:t>Ristagno</a:t>
            </a:r>
            <a:r>
              <a:rPr lang="en-US" dirty="0"/>
              <a:t> et al. </a:t>
            </a:r>
            <a:r>
              <a:rPr lang="en-US" i="1" dirty="0"/>
              <a:t>Crit Care Med. </a:t>
            </a:r>
            <a:r>
              <a:rPr lang="en-US" dirty="0"/>
              <a:t>2009.</a:t>
            </a:r>
          </a:p>
        </p:txBody>
      </p:sp>
    </p:spTree>
    <p:extLst>
      <p:ext uri="{BB962C8B-B14F-4D97-AF65-F5344CB8AC3E}">
        <p14:creationId xmlns:p14="http://schemas.microsoft.com/office/powerpoint/2010/main" val="115780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D5E8-8C07-6116-9FAD-F338E3447B35}"/>
              </a:ext>
            </a:extLst>
          </p:cNvPr>
          <p:cNvSpPr>
            <a:spLocks noGrp="1"/>
          </p:cNvSpPr>
          <p:nvPr>
            <p:ph type="title"/>
          </p:nvPr>
        </p:nvSpPr>
        <p:spPr/>
        <p:txBody>
          <a:bodyPr/>
          <a:lstStyle/>
          <a:p>
            <a:r>
              <a:rPr lang="en-US" dirty="0"/>
              <a:t>Controversies</a:t>
            </a:r>
          </a:p>
        </p:txBody>
      </p:sp>
      <p:sp>
        <p:nvSpPr>
          <p:cNvPr id="3" name="Content Placeholder 2">
            <a:extLst>
              <a:ext uri="{FF2B5EF4-FFF2-40B4-BE49-F238E27FC236}">
                <a16:creationId xmlns:a16="http://schemas.microsoft.com/office/drawing/2014/main" id="{46A89FEA-E38D-2430-FE7A-6083239B9FE7}"/>
              </a:ext>
            </a:extLst>
          </p:cNvPr>
          <p:cNvSpPr>
            <a:spLocks noGrp="1"/>
          </p:cNvSpPr>
          <p:nvPr>
            <p:ph idx="1"/>
          </p:nvPr>
        </p:nvSpPr>
        <p:spPr/>
        <p:txBody>
          <a:bodyPr anchor="ctr"/>
          <a:lstStyle/>
          <a:p>
            <a:r>
              <a:rPr lang="en-US" dirty="0"/>
              <a:t>Utility in cardiac arrest due to ventricular arrhythmias</a:t>
            </a:r>
          </a:p>
          <a:p>
            <a:pPr lvl="1">
              <a:spcBef>
                <a:spcPts val="1200"/>
              </a:spcBef>
            </a:pPr>
            <a:r>
              <a:rPr lang="en-US" dirty="0"/>
              <a:t>Does improvement in perfusion outweigh arrhythmia risk?</a:t>
            </a:r>
          </a:p>
          <a:p>
            <a:r>
              <a:rPr lang="en-US" dirty="0"/>
              <a:t>Timing of drug administration</a:t>
            </a:r>
          </a:p>
          <a:p>
            <a:pPr lvl="1">
              <a:spcBef>
                <a:spcPts val="1200"/>
              </a:spcBef>
            </a:pPr>
            <a:r>
              <a:rPr lang="en-US" dirty="0"/>
              <a:t>Would earlier administration = better outcomes?</a:t>
            </a:r>
          </a:p>
          <a:p>
            <a:r>
              <a:rPr lang="en-US" dirty="0"/>
              <a:t>Optimal dose</a:t>
            </a:r>
          </a:p>
          <a:p>
            <a:pPr lvl="1">
              <a:spcBef>
                <a:spcPts val="1200"/>
              </a:spcBef>
            </a:pPr>
            <a:r>
              <a:rPr lang="en-US" dirty="0"/>
              <a:t>Will higher dosing lead to greater efficacy?</a:t>
            </a:r>
          </a:p>
          <a:p>
            <a:r>
              <a:rPr lang="en-US" b="1" dirty="0"/>
              <a:t>Effect on overall patient outcomes</a:t>
            </a:r>
          </a:p>
          <a:p>
            <a:pPr lvl="1">
              <a:spcBef>
                <a:spcPts val="1200"/>
              </a:spcBef>
            </a:pPr>
            <a:r>
              <a:rPr lang="en-US" dirty="0"/>
              <a:t>What clinically important outcomes are improved with epinephrine?</a:t>
            </a:r>
          </a:p>
        </p:txBody>
      </p:sp>
      <p:sp>
        <p:nvSpPr>
          <p:cNvPr id="4" name="Footer Placeholder 8">
            <a:extLst>
              <a:ext uri="{FF2B5EF4-FFF2-40B4-BE49-F238E27FC236}">
                <a16:creationId xmlns:a16="http://schemas.microsoft.com/office/drawing/2014/main" id="{BC988B81-E0AF-98C6-63CB-49184D9E826C}"/>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Holmberg et al. </a:t>
            </a:r>
            <a:r>
              <a:rPr lang="en-US" i="1" dirty="0"/>
              <a:t>Resuscitation</a:t>
            </a:r>
            <a:r>
              <a:rPr lang="en-US" dirty="0"/>
              <a:t>. 2019.</a:t>
            </a:r>
          </a:p>
        </p:txBody>
      </p:sp>
      <p:sp>
        <p:nvSpPr>
          <p:cNvPr id="5" name="Frame 4">
            <a:extLst>
              <a:ext uri="{FF2B5EF4-FFF2-40B4-BE49-F238E27FC236}">
                <a16:creationId xmlns:a16="http://schemas.microsoft.com/office/drawing/2014/main" id="{4723F04C-5CD7-4EE4-424B-85D9F125F19E}"/>
              </a:ext>
            </a:extLst>
          </p:cNvPr>
          <p:cNvSpPr/>
          <p:nvPr/>
        </p:nvSpPr>
        <p:spPr>
          <a:xfrm>
            <a:off x="838200" y="5029200"/>
            <a:ext cx="8534400" cy="1219200"/>
          </a:xfrm>
          <a:prstGeom prst="frame">
            <a:avLst>
              <a:gd name="adj1" fmla="val 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111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C8B7-DE0E-2139-9E7A-CE7AE89451BF}"/>
              </a:ext>
            </a:extLst>
          </p:cNvPr>
          <p:cNvSpPr>
            <a:spLocks noGrp="1"/>
          </p:cNvSpPr>
          <p:nvPr>
            <p:ph type="title"/>
          </p:nvPr>
        </p:nvSpPr>
        <p:spPr/>
        <p:txBody>
          <a:bodyPr/>
          <a:lstStyle/>
          <a:p>
            <a:r>
              <a:rPr lang="en-US" dirty="0"/>
              <a:t>PACA (2011)</a:t>
            </a:r>
          </a:p>
        </p:txBody>
      </p:sp>
      <p:sp>
        <p:nvSpPr>
          <p:cNvPr id="3" name="Content Placeholder 2">
            <a:extLst>
              <a:ext uri="{FF2B5EF4-FFF2-40B4-BE49-F238E27FC236}">
                <a16:creationId xmlns:a16="http://schemas.microsoft.com/office/drawing/2014/main" id="{5F4BAE2A-4955-D614-F792-349357FBA251}"/>
              </a:ext>
            </a:extLst>
          </p:cNvPr>
          <p:cNvSpPr>
            <a:spLocks noGrp="1"/>
          </p:cNvSpPr>
          <p:nvPr>
            <p:ph idx="1"/>
          </p:nvPr>
        </p:nvSpPr>
        <p:spPr>
          <a:xfrm>
            <a:off x="6654384" y="1905000"/>
            <a:ext cx="5029200" cy="2362200"/>
          </a:xfrm>
        </p:spPr>
        <p:txBody>
          <a:bodyPr anchor="ctr">
            <a:normAutofit/>
          </a:bodyPr>
          <a:lstStyle/>
          <a:p>
            <a:r>
              <a:rPr lang="en-US" dirty="0"/>
              <a:t>Single-center, double-blind RCT </a:t>
            </a:r>
          </a:p>
          <a:p>
            <a:r>
              <a:rPr lang="en-US" dirty="0"/>
              <a:t>N = 534</a:t>
            </a:r>
          </a:p>
          <a:p>
            <a:r>
              <a:rPr lang="en-US" u="sng" dirty="0"/>
              <a:t>Population</a:t>
            </a:r>
            <a:r>
              <a:rPr lang="en-US" dirty="0"/>
              <a:t>: OHCA</a:t>
            </a:r>
          </a:p>
        </p:txBody>
      </p:sp>
      <p:sp>
        <p:nvSpPr>
          <p:cNvPr id="5" name="Footer Placeholder 8">
            <a:extLst>
              <a:ext uri="{FF2B5EF4-FFF2-40B4-BE49-F238E27FC236}">
                <a16:creationId xmlns:a16="http://schemas.microsoft.com/office/drawing/2014/main" id="{2E4B0B6D-4A6E-5FB4-8444-33A14EF24A98}"/>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Jacobs et al. </a:t>
            </a:r>
            <a:r>
              <a:rPr lang="en-US" i="1" dirty="0"/>
              <a:t>Resuscitation</a:t>
            </a:r>
            <a:r>
              <a:rPr lang="en-US" dirty="0"/>
              <a:t>. 2011.</a:t>
            </a:r>
          </a:p>
        </p:txBody>
      </p:sp>
      <p:pic>
        <p:nvPicPr>
          <p:cNvPr id="7" name="Picture 6">
            <a:extLst>
              <a:ext uri="{FF2B5EF4-FFF2-40B4-BE49-F238E27FC236}">
                <a16:creationId xmlns:a16="http://schemas.microsoft.com/office/drawing/2014/main" id="{DA4E4FE4-C468-1749-D320-BCD61C9A52C6}"/>
              </a:ext>
            </a:extLst>
          </p:cNvPr>
          <p:cNvPicPr>
            <a:picLocks noChangeAspect="1"/>
          </p:cNvPicPr>
          <p:nvPr/>
        </p:nvPicPr>
        <p:blipFill>
          <a:blip r:embed="rId3"/>
          <a:stretch>
            <a:fillRect/>
          </a:stretch>
        </p:blipFill>
        <p:spPr>
          <a:xfrm>
            <a:off x="508416" y="2066082"/>
            <a:ext cx="5559009" cy="2041367"/>
          </a:xfrm>
          <a:prstGeom prst="rect">
            <a:avLst/>
          </a:prstGeom>
          <a:ln w="28575">
            <a:solidFill>
              <a:schemeClr val="tx1"/>
            </a:solidFill>
          </a:ln>
        </p:spPr>
      </p:pic>
      <p:sp>
        <p:nvSpPr>
          <p:cNvPr id="9" name="Content Placeholder 6">
            <a:extLst>
              <a:ext uri="{FF2B5EF4-FFF2-40B4-BE49-F238E27FC236}">
                <a16:creationId xmlns:a16="http://schemas.microsoft.com/office/drawing/2014/main" id="{A24985C1-7ACD-7A1B-E991-CFE41E49AE1F}"/>
              </a:ext>
            </a:extLst>
          </p:cNvPr>
          <p:cNvSpPr txBox="1">
            <a:spLocks/>
          </p:cNvSpPr>
          <p:nvPr/>
        </p:nvSpPr>
        <p:spPr>
          <a:xfrm>
            <a:off x="1143000" y="5684511"/>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Survival to Hospital Discharge</a:t>
            </a:r>
          </a:p>
        </p:txBody>
      </p:sp>
      <p:sp>
        <p:nvSpPr>
          <p:cNvPr id="10" name="Rectangle: Rounded Corners 9">
            <a:extLst>
              <a:ext uri="{FF2B5EF4-FFF2-40B4-BE49-F238E27FC236}">
                <a16:creationId xmlns:a16="http://schemas.microsoft.com/office/drawing/2014/main" id="{D44FBEDD-5031-D229-8168-E3C727F44677}"/>
              </a:ext>
            </a:extLst>
          </p:cNvPr>
          <p:cNvSpPr/>
          <p:nvPr/>
        </p:nvSpPr>
        <p:spPr>
          <a:xfrm>
            <a:off x="2895600" y="4364362"/>
            <a:ext cx="2216060" cy="1042416"/>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Epinephrine</a:t>
            </a:r>
          </a:p>
          <a:p>
            <a:pPr algn="ctr"/>
            <a:r>
              <a:rPr lang="en-US" sz="2400" dirty="0">
                <a:latin typeface="+mj-lt"/>
                <a:cs typeface="Calibri" panose="020F0502020204030204" pitchFamily="34" charset="0"/>
              </a:rPr>
              <a:t>(1 mg q3 min)</a:t>
            </a:r>
          </a:p>
        </p:txBody>
      </p:sp>
      <p:sp>
        <p:nvSpPr>
          <p:cNvPr id="11" name="Rectangle: Rounded Corners 10">
            <a:extLst>
              <a:ext uri="{FF2B5EF4-FFF2-40B4-BE49-F238E27FC236}">
                <a16:creationId xmlns:a16="http://schemas.microsoft.com/office/drawing/2014/main" id="{A4934665-C231-5718-8A54-37D26A7CB651}"/>
              </a:ext>
            </a:extLst>
          </p:cNvPr>
          <p:cNvSpPr/>
          <p:nvPr/>
        </p:nvSpPr>
        <p:spPr>
          <a:xfrm>
            <a:off x="7080342" y="4364362"/>
            <a:ext cx="2216060" cy="1042416"/>
          </a:xfrm>
          <a:prstGeom prst="roundRect">
            <a:avLst/>
          </a:prstGeom>
          <a:solidFill>
            <a:schemeClr val="bg1"/>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Placebo</a:t>
            </a:r>
          </a:p>
          <a:p>
            <a:pPr algn="ctr"/>
            <a:r>
              <a:rPr lang="en-US" sz="2400" dirty="0">
                <a:solidFill>
                  <a:schemeClr val="tx1"/>
                </a:solidFill>
                <a:latin typeface="+mj-lt"/>
                <a:cs typeface="Calibri" panose="020F0502020204030204" pitchFamily="34" charset="0"/>
              </a:rPr>
              <a:t>(q3 min)</a:t>
            </a:r>
          </a:p>
        </p:txBody>
      </p:sp>
      <p:sp>
        <p:nvSpPr>
          <p:cNvPr id="12" name="TextBox 11">
            <a:extLst>
              <a:ext uri="{FF2B5EF4-FFF2-40B4-BE49-F238E27FC236}">
                <a16:creationId xmlns:a16="http://schemas.microsoft.com/office/drawing/2014/main" id="{3D417E07-2E66-95CE-8417-A4F94DDDDB71}"/>
              </a:ext>
            </a:extLst>
          </p:cNvPr>
          <p:cNvSpPr txBox="1"/>
          <p:nvPr/>
        </p:nvSpPr>
        <p:spPr>
          <a:xfrm>
            <a:off x="5794928" y="4816292"/>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sp>
        <p:nvSpPr>
          <p:cNvPr id="8" name="Content Placeholder 2">
            <a:extLst>
              <a:ext uri="{FF2B5EF4-FFF2-40B4-BE49-F238E27FC236}">
                <a16:creationId xmlns:a16="http://schemas.microsoft.com/office/drawing/2014/main" id="{539164D1-4C9A-0D30-1885-6DCEFE19A61C}"/>
              </a:ext>
            </a:extLst>
          </p:cNvPr>
          <p:cNvSpPr txBox="1">
            <a:spLocks/>
          </p:cNvSpPr>
          <p:nvPr/>
        </p:nvSpPr>
        <p:spPr>
          <a:xfrm>
            <a:off x="1066800" y="4364363"/>
            <a:ext cx="10058400" cy="1796258"/>
          </a:xfrm>
          <a:prstGeom prst="rect">
            <a:avLst/>
          </a:prstGeom>
          <a:solidFill>
            <a:schemeClr val="accent3"/>
          </a:solidFill>
          <a:ln w="28575">
            <a:solidFill>
              <a:schemeClr val="accent3"/>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b="1" dirty="0">
                <a:solidFill>
                  <a:schemeClr val="bg1"/>
                </a:solidFill>
              </a:rPr>
              <a:t>Trial Characteristics:</a:t>
            </a:r>
          </a:p>
          <a:p>
            <a:pPr lvl="1"/>
            <a:r>
              <a:rPr lang="en-US" dirty="0">
                <a:solidFill>
                  <a:schemeClr val="bg1"/>
                </a:solidFill>
              </a:rPr>
              <a:t>No information on timing of drug administration</a:t>
            </a:r>
          </a:p>
          <a:p>
            <a:pPr lvl="1"/>
            <a:r>
              <a:rPr lang="en-US" dirty="0">
                <a:solidFill>
                  <a:schemeClr val="bg1"/>
                </a:solidFill>
              </a:rPr>
              <a:t>Initial rhythm = VF/pVT in 45.8%, PEA in 30.1%, and Asystole in 24.1%</a:t>
            </a:r>
          </a:p>
        </p:txBody>
      </p:sp>
    </p:spTree>
    <p:extLst>
      <p:ext uri="{BB962C8B-B14F-4D97-AF65-F5344CB8AC3E}">
        <p14:creationId xmlns:p14="http://schemas.microsoft.com/office/powerpoint/2010/main" val="33535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1F7C-507D-5842-C52C-53B2F8D88729}"/>
              </a:ext>
            </a:extLst>
          </p:cNvPr>
          <p:cNvSpPr>
            <a:spLocks noGrp="1"/>
          </p:cNvSpPr>
          <p:nvPr>
            <p:ph type="title"/>
          </p:nvPr>
        </p:nvSpPr>
        <p:spPr/>
        <p:txBody>
          <a:bodyPr/>
          <a:lstStyle/>
          <a:p>
            <a:r>
              <a:rPr lang="en-US" dirty="0"/>
              <a:t>PACA (2011) - Results</a:t>
            </a:r>
          </a:p>
        </p:txBody>
      </p:sp>
      <p:grpSp>
        <p:nvGrpSpPr>
          <p:cNvPr id="5" name="Group 4">
            <a:extLst>
              <a:ext uri="{FF2B5EF4-FFF2-40B4-BE49-F238E27FC236}">
                <a16:creationId xmlns:a16="http://schemas.microsoft.com/office/drawing/2014/main" id="{1E71B5D1-7736-0CEB-0B2C-BECBF36AC978}"/>
              </a:ext>
            </a:extLst>
          </p:cNvPr>
          <p:cNvGrpSpPr/>
          <p:nvPr/>
        </p:nvGrpSpPr>
        <p:grpSpPr>
          <a:xfrm>
            <a:off x="609600" y="2019315"/>
            <a:ext cx="10972800" cy="2526240"/>
            <a:chOff x="1066800" y="2057429"/>
            <a:chExt cx="10058399" cy="2632969"/>
          </a:xfrm>
        </p:grpSpPr>
        <p:sp>
          <p:nvSpPr>
            <p:cNvPr id="6" name="Freeform: Shape 5">
              <a:extLst>
                <a:ext uri="{FF2B5EF4-FFF2-40B4-BE49-F238E27FC236}">
                  <a16:creationId xmlns:a16="http://schemas.microsoft.com/office/drawing/2014/main" id="{8C3E99FB-CB44-4CDF-70E4-477709A4E35A}"/>
                </a:ext>
              </a:extLst>
            </p:cNvPr>
            <p:cNvSpPr/>
            <p:nvPr/>
          </p:nvSpPr>
          <p:spPr>
            <a:xfrm>
              <a:off x="1066800" y="2362229"/>
              <a:ext cx="10058399" cy="2328169"/>
            </a:xfrm>
            <a:custGeom>
              <a:avLst/>
              <a:gdLst>
                <a:gd name="connsiteX0" fmla="*/ 0 w 10058399"/>
                <a:gd name="connsiteY0" fmla="*/ 0 h 2664900"/>
                <a:gd name="connsiteX1" fmla="*/ 10058399 w 10058399"/>
                <a:gd name="connsiteY1" fmla="*/ 0 h 2664900"/>
                <a:gd name="connsiteX2" fmla="*/ 10058399 w 10058399"/>
                <a:gd name="connsiteY2" fmla="*/ 2664900 h 2664900"/>
                <a:gd name="connsiteX3" fmla="*/ 0 w 10058399"/>
                <a:gd name="connsiteY3" fmla="*/ 2664900 h 2664900"/>
                <a:gd name="connsiteX4" fmla="*/ 0 w 10058399"/>
                <a:gd name="connsiteY4" fmla="*/ 0 h 266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664900">
                  <a:moveTo>
                    <a:pt x="0" y="0"/>
                  </a:moveTo>
                  <a:lnTo>
                    <a:pt x="10058399" y="0"/>
                  </a:lnTo>
                  <a:lnTo>
                    <a:pt x="10058399" y="2664900"/>
                  </a:lnTo>
                  <a:lnTo>
                    <a:pt x="0" y="2664900"/>
                  </a:lnTo>
                  <a:lnTo>
                    <a:pt x="0" y="0"/>
                  </a:lnTo>
                  <a:close/>
                </a:path>
              </a:pathLst>
            </a:cu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0" tIns="457200" rIns="457200" bIns="182880" numCol="1" spcCol="1270" anchor="t" anchorCtr="0">
              <a:noAutofit/>
            </a:bodyPr>
            <a:lstStyle/>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ROSC pre-hospital (23.5% vs. 8.4%, p &lt; 0.001)</a:t>
              </a:r>
            </a:p>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Survival to hospital admission (25.4% vs. 13.0%, p &lt; 0.001)</a:t>
              </a:r>
            </a:p>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Survival to hospital discharge (4.0% vs. 1.9%)</a:t>
              </a:r>
            </a:p>
            <a:p>
              <a:pPr marL="228600" lvl="1" indent="-228600" algn="l" defTabSz="1066800">
                <a:lnSpc>
                  <a:spcPct val="90000"/>
                </a:lnSpc>
                <a:spcBef>
                  <a:spcPct val="0"/>
                </a:spcBef>
                <a:spcAft>
                  <a:spcPts val="800"/>
                </a:spcAft>
                <a:buNone/>
              </a:pPr>
              <a:r>
                <a:rPr lang="en-US" sz="2400" kern="1200" dirty="0"/>
                <a:t>Favorable neurologic function in survivors (81.8% vs. 100%, p = 0.31)</a:t>
              </a:r>
            </a:p>
          </p:txBody>
        </p:sp>
        <p:sp>
          <p:nvSpPr>
            <p:cNvPr id="7" name="Freeform: Shape 6">
              <a:extLst>
                <a:ext uri="{FF2B5EF4-FFF2-40B4-BE49-F238E27FC236}">
                  <a16:creationId xmlns:a16="http://schemas.microsoft.com/office/drawing/2014/main" id="{4F361F26-9AAE-6042-D8C1-85EC945BAD0C}"/>
                </a:ext>
              </a:extLst>
            </p:cNvPr>
            <p:cNvSpPr/>
            <p:nvPr/>
          </p:nvSpPr>
          <p:spPr>
            <a:xfrm>
              <a:off x="1524000" y="2057429"/>
              <a:ext cx="7040880" cy="609600"/>
            </a:xfrm>
            <a:custGeom>
              <a:avLst/>
              <a:gdLst>
                <a:gd name="connsiteX0" fmla="*/ 0 w 7040880"/>
                <a:gd name="connsiteY0" fmla="*/ 177124 h 1062720"/>
                <a:gd name="connsiteX1" fmla="*/ 177124 w 7040880"/>
                <a:gd name="connsiteY1" fmla="*/ 0 h 1062720"/>
                <a:gd name="connsiteX2" fmla="*/ 6863756 w 7040880"/>
                <a:gd name="connsiteY2" fmla="*/ 0 h 1062720"/>
                <a:gd name="connsiteX3" fmla="*/ 7040880 w 7040880"/>
                <a:gd name="connsiteY3" fmla="*/ 177124 h 1062720"/>
                <a:gd name="connsiteX4" fmla="*/ 7040880 w 7040880"/>
                <a:gd name="connsiteY4" fmla="*/ 885596 h 1062720"/>
                <a:gd name="connsiteX5" fmla="*/ 6863756 w 7040880"/>
                <a:gd name="connsiteY5" fmla="*/ 1062720 h 1062720"/>
                <a:gd name="connsiteX6" fmla="*/ 177124 w 7040880"/>
                <a:gd name="connsiteY6" fmla="*/ 1062720 h 1062720"/>
                <a:gd name="connsiteX7" fmla="*/ 0 w 7040880"/>
                <a:gd name="connsiteY7" fmla="*/ 885596 h 1062720"/>
                <a:gd name="connsiteX8" fmla="*/ 0 w 7040880"/>
                <a:gd name="connsiteY8" fmla="*/ 177124 h 10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1062720">
                  <a:moveTo>
                    <a:pt x="0" y="177124"/>
                  </a:moveTo>
                  <a:cubicBezTo>
                    <a:pt x="0" y="79301"/>
                    <a:pt x="79301" y="0"/>
                    <a:pt x="177124" y="0"/>
                  </a:cubicBezTo>
                  <a:lnTo>
                    <a:pt x="6863756" y="0"/>
                  </a:lnTo>
                  <a:cubicBezTo>
                    <a:pt x="6961579" y="0"/>
                    <a:pt x="7040880" y="79301"/>
                    <a:pt x="7040880" y="177124"/>
                  </a:cubicBezTo>
                  <a:lnTo>
                    <a:pt x="7040880" y="885596"/>
                  </a:lnTo>
                  <a:cubicBezTo>
                    <a:pt x="7040880" y="983419"/>
                    <a:pt x="6961579" y="1062720"/>
                    <a:pt x="6863756" y="1062720"/>
                  </a:cubicBezTo>
                  <a:lnTo>
                    <a:pt x="177124" y="1062720"/>
                  </a:lnTo>
                  <a:cubicBezTo>
                    <a:pt x="79301" y="1062720"/>
                    <a:pt x="0" y="983419"/>
                    <a:pt x="0" y="885596"/>
                  </a:cubicBezTo>
                  <a:lnTo>
                    <a:pt x="0" y="177124"/>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07" tIns="51878" rIns="318007" bIns="51878" numCol="1" spcCol="1270" anchor="ctr" anchorCtr="0">
              <a:noAutofit/>
            </a:bodyPr>
            <a:lstStyle/>
            <a:p>
              <a:pPr marL="0" lvl="0" indent="0" algn="l" defTabSz="1244600">
                <a:lnSpc>
                  <a:spcPct val="90000"/>
                </a:lnSpc>
                <a:spcBef>
                  <a:spcPct val="0"/>
                </a:spcBef>
                <a:spcAft>
                  <a:spcPct val="35000"/>
                </a:spcAft>
                <a:buNone/>
              </a:pPr>
              <a:r>
                <a:rPr lang="en-US" sz="2800" kern="1200" dirty="0"/>
                <a:t>Epinephrine led to:</a:t>
              </a:r>
            </a:p>
          </p:txBody>
        </p:sp>
      </p:grpSp>
      <p:sp>
        <p:nvSpPr>
          <p:cNvPr id="8" name="Arrow: Up 7">
            <a:extLst>
              <a:ext uri="{FF2B5EF4-FFF2-40B4-BE49-F238E27FC236}">
                <a16:creationId xmlns:a16="http://schemas.microsoft.com/office/drawing/2014/main" id="{6FDC9324-D83E-5502-02F6-0B8451237A5F}"/>
              </a:ext>
            </a:extLst>
          </p:cNvPr>
          <p:cNvSpPr/>
          <p:nvPr/>
        </p:nvSpPr>
        <p:spPr>
          <a:xfrm>
            <a:off x="1108364" y="2744249"/>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B9998F51-E224-6DD7-3E7A-B088A79EC571}"/>
              </a:ext>
            </a:extLst>
          </p:cNvPr>
          <p:cNvSpPr/>
          <p:nvPr/>
        </p:nvSpPr>
        <p:spPr>
          <a:xfrm>
            <a:off x="1108364" y="3180735"/>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91DDEFFD-94CF-C720-029A-E526A591E71E}"/>
              </a:ext>
            </a:extLst>
          </p:cNvPr>
          <p:cNvSpPr/>
          <p:nvPr/>
        </p:nvSpPr>
        <p:spPr>
          <a:xfrm>
            <a:off x="1041431" y="3621399"/>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65CC66FE-C4D3-1043-B8D2-B0EBA3469CA5}"/>
              </a:ext>
            </a:extLst>
          </p:cNvPr>
          <p:cNvSpPr/>
          <p:nvPr/>
        </p:nvSpPr>
        <p:spPr>
          <a:xfrm>
            <a:off x="1041431" y="4066244"/>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F75C004-F5C5-009E-85D5-C1CCAAE6CE7E}"/>
              </a:ext>
            </a:extLst>
          </p:cNvPr>
          <p:cNvSpPr>
            <a:spLocks noGrp="1"/>
          </p:cNvSpPr>
          <p:nvPr>
            <p:ph idx="1"/>
          </p:nvPr>
        </p:nvSpPr>
        <p:spPr>
          <a:xfrm>
            <a:off x="1239982" y="5016846"/>
            <a:ext cx="4400550" cy="1094241"/>
          </a:xfrm>
          <a:solidFill>
            <a:schemeClr val="bg1"/>
          </a:solidFill>
          <a:ln w="28575">
            <a:solidFill>
              <a:schemeClr val="accent1"/>
            </a:solidFill>
          </a:ln>
        </p:spPr>
        <p:txBody>
          <a:bodyPr anchor="ctr">
            <a:noAutofit/>
          </a:bodyPr>
          <a:lstStyle/>
          <a:p>
            <a:pPr marL="0" indent="0" algn="ctr">
              <a:spcBef>
                <a:spcPts val="600"/>
              </a:spcBef>
              <a:buNone/>
            </a:pPr>
            <a:r>
              <a:rPr lang="en-US" sz="2000" b="1" u="sng" dirty="0"/>
              <a:t>ROSC</a:t>
            </a:r>
          </a:p>
          <a:p>
            <a:pPr marL="0" indent="0" algn="ctr">
              <a:spcBef>
                <a:spcPts val="600"/>
              </a:spcBef>
              <a:buNone/>
            </a:pPr>
            <a:r>
              <a:rPr lang="en-US" sz="2000" dirty="0"/>
              <a:t>Non-Shockable – OR 6.9</a:t>
            </a:r>
          </a:p>
          <a:p>
            <a:pPr marL="0" indent="0" algn="ctr">
              <a:spcBef>
                <a:spcPts val="600"/>
              </a:spcBef>
              <a:buNone/>
            </a:pPr>
            <a:r>
              <a:rPr lang="en-US" sz="2000" dirty="0"/>
              <a:t>Shockable – OR 2.4</a:t>
            </a:r>
          </a:p>
        </p:txBody>
      </p:sp>
      <p:sp>
        <p:nvSpPr>
          <p:cNvPr id="14" name="Content Placeholder 2">
            <a:extLst>
              <a:ext uri="{FF2B5EF4-FFF2-40B4-BE49-F238E27FC236}">
                <a16:creationId xmlns:a16="http://schemas.microsoft.com/office/drawing/2014/main" id="{E4C9CA2A-A5B7-9813-F8C0-921389DA2FA2}"/>
              </a:ext>
            </a:extLst>
          </p:cNvPr>
          <p:cNvSpPr txBox="1">
            <a:spLocks/>
          </p:cNvSpPr>
          <p:nvPr/>
        </p:nvSpPr>
        <p:spPr>
          <a:xfrm>
            <a:off x="6724650" y="5016845"/>
            <a:ext cx="4400550" cy="1094241"/>
          </a:xfrm>
          <a:prstGeom prst="rect">
            <a:avLst/>
          </a:prstGeom>
          <a:solidFill>
            <a:schemeClr val="bg1"/>
          </a:solidFill>
          <a:ln w="28575">
            <a:solidFill>
              <a:schemeClr val="accent4"/>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600"/>
              </a:spcBef>
              <a:buFont typeface="Wingdings" panose="05000000000000000000" pitchFamily="2" charset="2"/>
              <a:buNone/>
            </a:pPr>
            <a:r>
              <a:rPr lang="en-US" sz="2000" b="1" u="sng" dirty="0"/>
              <a:t>Survival to Admission</a:t>
            </a:r>
          </a:p>
          <a:p>
            <a:pPr marL="0" indent="0" algn="ctr">
              <a:spcBef>
                <a:spcPts val="600"/>
              </a:spcBef>
              <a:buFont typeface="Wingdings" panose="05000000000000000000" pitchFamily="2" charset="2"/>
              <a:buNone/>
            </a:pPr>
            <a:r>
              <a:rPr lang="en-US" sz="2000" dirty="0"/>
              <a:t>Non-Shockable – OR 2.5</a:t>
            </a:r>
          </a:p>
          <a:p>
            <a:pPr marL="0" indent="0" algn="ctr">
              <a:spcBef>
                <a:spcPts val="600"/>
              </a:spcBef>
              <a:buFont typeface="Wingdings" panose="05000000000000000000" pitchFamily="2" charset="2"/>
              <a:buNone/>
            </a:pPr>
            <a:r>
              <a:rPr lang="en-US" sz="2000" dirty="0"/>
              <a:t>Shockable – OR 2.2</a:t>
            </a:r>
          </a:p>
        </p:txBody>
      </p:sp>
      <p:sp>
        <p:nvSpPr>
          <p:cNvPr id="15" name="Footer Placeholder 8">
            <a:extLst>
              <a:ext uri="{FF2B5EF4-FFF2-40B4-BE49-F238E27FC236}">
                <a16:creationId xmlns:a16="http://schemas.microsoft.com/office/drawing/2014/main" id="{BD520227-B946-A4F0-7DBB-B17EEF1FE18B}"/>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Jacobs et al. </a:t>
            </a:r>
            <a:r>
              <a:rPr lang="en-US" i="1" dirty="0"/>
              <a:t>Resuscitation</a:t>
            </a:r>
            <a:r>
              <a:rPr lang="en-US" dirty="0"/>
              <a:t>. 2011.</a:t>
            </a:r>
          </a:p>
        </p:txBody>
      </p:sp>
      <p:sp>
        <p:nvSpPr>
          <p:cNvPr id="3" name="Content Placeholder 2">
            <a:extLst>
              <a:ext uri="{FF2B5EF4-FFF2-40B4-BE49-F238E27FC236}">
                <a16:creationId xmlns:a16="http://schemas.microsoft.com/office/drawing/2014/main" id="{CD2C7AA0-8124-34B6-BE68-63DE84EC2823}"/>
              </a:ext>
            </a:extLst>
          </p:cNvPr>
          <p:cNvSpPr txBox="1">
            <a:spLocks/>
          </p:cNvSpPr>
          <p:nvPr/>
        </p:nvSpPr>
        <p:spPr>
          <a:xfrm>
            <a:off x="7086600" y="4425076"/>
            <a:ext cx="869025" cy="379635"/>
          </a:xfrm>
          <a:prstGeom prst="rect">
            <a:avLst/>
          </a:prstGeom>
          <a:solidFill>
            <a:schemeClr val="accent1"/>
          </a:solidFill>
          <a:ln w="28575">
            <a:solidFill>
              <a:schemeClr val="accent1"/>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600"/>
              </a:spcBef>
              <a:buFont typeface="Wingdings" panose="05000000000000000000" pitchFamily="2" charset="2"/>
              <a:buNone/>
            </a:pPr>
            <a:r>
              <a:rPr lang="en-US" sz="2000" b="1" dirty="0">
                <a:solidFill>
                  <a:schemeClr val="bg1"/>
                </a:solidFill>
              </a:rPr>
              <a:t>9/11</a:t>
            </a:r>
            <a:endParaRPr lang="en-US" sz="2000" dirty="0">
              <a:solidFill>
                <a:schemeClr val="bg1"/>
              </a:solidFill>
            </a:endParaRPr>
          </a:p>
        </p:txBody>
      </p:sp>
      <p:sp>
        <p:nvSpPr>
          <p:cNvPr id="4" name="Content Placeholder 2">
            <a:extLst>
              <a:ext uri="{FF2B5EF4-FFF2-40B4-BE49-F238E27FC236}">
                <a16:creationId xmlns:a16="http://schemas.microsoft.com/office/drawing/2014/main" id="{95423B0C-0D40-BF95-FD6C-E9A941E8F2A0}"/>
              </a:ext>
            </a:extLst>
          </p:cNvPr>
          <p:cNvSpPr txBox="1">
            <a:spLocks/>
          </p:cNvSpPr>
          <p:nvPr/>
        </p:nvSpPr>
        <p:spPr>
          <a:xfrm>
            <a:off x="8427375" y="4427822"/>
            <a:ext cx="869025" cy="379635"/>
          </a:xfrm>
          <a:prstGeom prst="rect">
            <a:avLst/>
          </a:prstGeom>
          <a:solidFill>
            <a:schemeClr val="accent3"/>
          </a:solidFill>
          <a:ln w="28575">
            <a:solidFill>
              <a:schemeClr val="accent3"/>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600"/>
              </a:spcBef>
              <a:buFont typeface="Wingdings" panose="05000000000000000000" pitchFamily="2" charset="2"/>
              <a:buNone/>
            </a:pPr>
            <a:r>
              <a:rPr lang="en-US" sz="2000" b="1" dirty="0">
                <a:solidFill>
                  <a:schemeClr val="bg1"/>
                </a:solidFill>
              </a:rPr>
              <a:t>5/5</a:t>
            </a:r>
            <a:endParaRPr lang="en-US" sz="2000" dirty="0">
              <a:solidFill>
                <a:schemeClr val="bg1"/>
              </a:solidFill>
            </a:endParaRPr>
          </a:p>
        </p:txBody>
      </p:sp>
    </p:spTree>
    <p:extLst>
      <p:ext uri="{BB962C8B-B14F-4D97-AF65-F5344CB8AC3E}">
        <p14:creationId xmlns:p14="http://schemas.microsoft.com/office/powerpoint/2010/main" val="45557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ppt_x</p:attrName>
                                        </p:attrNameLst>
                                      </p:cBhvr>
                                      <p:tavLst>
                                        <p:tav tm="0">
                                          <p:val>
                                            <p:strVal val="#ppt_x"/>
                                          </p:val>
                                        </p:tav>
                                        <p:tav tm="100000">
                                          <p:val>
                                            <p:strVal val="#ppt_x"/>
                                          </p:val>
                                        </p:tav>
                                      </p:tavLst>
                                    </p:anim>
                                    <p:anim calcmode="lin" valueType="num">
                                      <p:cBhvr>
                                        <p:cTn id="14"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indent="-457200"/>
            <a:r>
              <a:rPr lang="en-US" sz="3200">
                <a:solidFill>
                  <a:schemeClr val="tx1"/>
                </a:solidFill>
              </a:rPr>
              <a:t>Sam Markle </a:t>
            </a:r>
            <a:r>
              <a:rPr lang="en-US" sz="3200" dirty="0">
                <a:solidFill>
                  <a:schemeClr val="tx1"/>
                </a:solidFill>
              </a:rPr>
              <a:t>has no relevant financial relationships with ineligible companies to disclose</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AFA8-703A-CCE5-0E4C-07D504FC51C9}"/>
              </a:ext>
            </a:extLst>
          </p:cNvPr>
          <p:cNvSpPr>
            <a:spLocks noGrp="1"/>
          </p:cNvSpPr>
          <p:nvPr>
            <p:ph type="title"/>
          </p:nvPr>
        </p:nvSpPr>
        <p:spPr/>
        <p:txBody>
          <a:bodyPr/>
          <a:lstStyle/>
          <a:p>
            <a:r>
              <a:rPr lang="en-US" dirty="0"/>
              <a:t>PARAMEDIC2 (2018)</a:t>
            </a:r>
          </a:p>
        </p:txBody>
      </p:sp>
      <p:sp>
        <p:nvSpPr>
          <p:cNvPr id="4" name="Content Placeholder 2">
            <a:extLst>
              <a:ext uri="{FF2B5EF4-FFF2-40B4-BE49-F238E27FC236}">
                <a16:creationId xmlns:a16="http://schemas.microsoft.com/office/drawing/2014/main" id="{E8250810-1C96-0653-CB57-389B82ABBB69}"/>
              </a:ext>
            </a:extLst>
          </p:cNvPr>
          <p:cNvSpPr txBox="1">
            <a:spLocks/>
          </p:cNvSpPr>
          <p:nvPr/>
        </p:nvSpPr>
        <p:spPr>
          <a:xfrm>
            <a:off x="6553200" y="1667943"/>
            <a:ext cx="5029200" cy="2459304"/>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8014</a:t>
            </a:r>
          </a:p>
          <a:p>
            <a:r>
              <a:rPr lang="en-US" u="sng" dirty="0"/>
              <a:t>Population</a:t>
            </a:r>
            <a:r>
              <a:rPr lang="en-US" dirty="0"/>
              <a:t>: OHCA</a:t>
            </a:r>
          </a:p>
        </p:txBody>
      </p:sp>
      <p:sp>
        <p:nvSpPr>
          <p:cNvPr id="6" name="Content Placeholder 6">
            <a:extLst>
              <a:ext uri="{FF2B5EF4-FFF2-40B4-BE49-F238E27FC236}">
                <a16:creationId xmlns:a16="http://schemas.microsoft.com/office/drawing/2014/main" id="{EA1D48F1-DD02-DB3C-A2FF-DA9A4448152C}"/>
              </a:ext>
            </a:extLst>
          </p:cNvPr>
          <p:cNvSpPr txBox="1">
            <a:spLocks/>
          </p:cNvSpPr>
          <p:nvPr/>
        </p:nvSpPr>
        <p:spPr>
          <a:xfrm>
            <a:off x="1152523" y="5562600"/>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30-day Survival</a:t>
            </a:r>
          </a:p>
        </p:txBody>
      </p:sp>
      <p:sp>
        <p:nvSpPr>
          <p:cNvPr id="7" name="Rectangle: Rounded Corners 6">
            <a:extLst>
              <a:ext uri="{FF2B5EF4-FFF2-40B4-BE49-F238E27FC236}">
                <a16:creationId xmlns:a16="http://schemas.microsoft.com/office/drawing/2014/main" id="{0C857566-0074-5F5D-3C32-7B8E29BAD782}"/>
              </a:ext>
            </a:extLst>
          </p:cNvPr>
          <p:cNvSpPr/>
          <p:nvPr/>
        </p:nvSpPr>
        <p:spPr>
          <a:xfrm>
            <a:off x="2514600" y="4364362"/>
            <a:ext cx="2597060" cy="104583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Epinephrine</a:t>
            </a:r>
          </a:p>
          <a:p>
            <a:pPr algn="ctr"/>
            <a:r>
              <a:rPr lang="en-US" sz="2400" dirty="0">
                <a:latin typeface="+mj-lt"/>
                <a:cs typeface="Calibri" panose="020F0502020204030204" pitchFamily="34" charset="0"/>
              </a:rPr>
              <a:t>(1 mg q3-5 min)</a:t>
            </a:r>
          </a:p>
        </p:txBody>
      </p:sp>
      <p:sp>
        <p:nvSpPr>
          <p:cNvPr id="8" name="Rectangle: Rounded Corners 7">
            <a:extLst>
              <a:ext uri="{FF2B5EF4-FFF2-40B4-BE49-F238E27FC236}">
                <a16:creationId xmlns:a16="http://schemas.microsoft.com/office/drawing/2014/main" id="{0C021386-D22E-1CBE-A893-5C659B0E28D5}"/>
              </a:ext>
            </a:extLst>
          </p:cNvPr>
          <p:cNvSpPr/>
          <p:nvPr/>
        </p:nvSpPr>
        <p:spPr>
          <a:xfrm>
            <a:off x="7080342" y="4364362"/>
            <a:ext cx="2597058" cy="1045838"/>
          </a:xfrm>
          <a:prstGeom prst="roundRect">
            <a:avLst/>
          </a:prstGeom>
          <a:solidFill>
            <a:schemeClr val="bg1"/>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Placebo</a:t>
            </a:r>
          </a:p>
          <a:p>
            <a:pPr algn="ctr"/>
            <a:r>
              <a:rPr lang="en-US" sz="2400" dirty="0">
                <a:solidFill>
                  <a:schemeClr val="tx1"/>
                </a:solidFill>
                <a:latin typeface="+mj-lt"/>
                <a:cs typeface="Calibri" panose="020F0502020204030204" pitchFamily="34" charset="0"/>
              </a:rPr>
              <a:t>(q3-5 min)</a:t>
            </a:r>
          </a:p>
        </p:txBody>
      </p:sp>
      <p:sp>
        <p:nvSpPr>
          <p:cNvPr id="9" name="TextBox 8">
            <a:extLst>
              <a:ext uri="{FF2B5EF4-FFF2-40B4-BE49-F238E27FC236}">
                <a16:creationId xmlns:a16="http://schemas.microsoft.com/office/drawing/2014/main" id="{2960A221-BA51-9ECD-E7D6-F196868B1243}"/>
              </a:ext>
            </a:extLst>
          </p:cNvPr>
          <p:cNvSpPr txBox="1"/>
          <p:nvPr/>
        </p:nvSpPr>
        <p:spPr>
          <a:xfrm>
            <a:off x="5794927" y="4656448"/>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pic>
        <p:nvPicPr>
          <p:cNvPr id="10" name="Picture 9">
            <a:extLst>
              <a:ext uri="{FF2B5EF4-FFF2-40B4-BE49-F238E27FC236}">
                <a16:creationId xmlns:a16="http://schemas.microsoft.com/office/drawing/2014/main" id="{7D6E4629-BDB6-2B6C-E0D5-2C423F71441E}"/>
              </a:ext>
            </a:extLst>
          </p:cNvPr>
          <p:cNvPicPr>
            <a:picLocks noChangeAspect="1"/>
          </p:cNvPicPr>
          <p:nvPr/>
        </p:nvPicPr>
        <p:blipFill>
          <a:blip r:embed="rId3"/>
          <a:stretch>
            <a:fillRect/>
          </a:stretch>
        </p:blipFill>
        <p:spPr>
          <a:xfrm>
            <a:off x="841928" y="1672171"/>
            <a:ext cx="5225496" cy="2459303"/>
          </a:xfrm>
          <a:prstGeom prst="rect">
            <a:avLst/>
          </a:prstGeom>
          <a:ln w="28575">
            <a:solidFill>
              <a:schemeClr val="tx1"/>
            </a:solidFill>
          </a:ln>
        </p:spPr>
      </p:pic>
      <p:sp>
        <p:nvSpPr>
          <p:cNvPr id="13" name="Footer Placeholder 8">
            <a:extLst>
              <a:ext uri="{FF2B5EF4-FFF2-40B4-BE49-F238E27FC236}">
                <a16:creationId xmlns:a16="http://schemas.microsoft.com/office/drawing/2014/main" id="{8BF761CD-EEF8-16AD-5542-00DE3972B4AE}"/>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Perkins et al. </a:t>
            </a:r>
            <a:r>
              <a:rPr lang="en-US" i="1" dirty="0"/>
              <a:t>NEJM. </a:t>
            </a:r>
            <a:r>
              <a:rPr lang="en-US" dirty="0"/>
              <a:t>2018</a:t>
            </a:r>
            <a:r>
              <a:rPr lang="en-US" i="1" dirty="0"/>
              <a:t>.</a:t>
            </a:r>
            <a:endParaRPr lang="en-US" dirty="0"/>
          </a:p>
        </p:txBody>
      </p:sp>
      <p:sp>
        <p:nvSpPr>
          <p:cNvPr id="3" name="Content Placeholder 2">
            <a:extLst>
              <a:ext uri="{FF2B5EF4-FFF2-40B4-BE49-F238E27FC236}">
                <a16:creationId xmlns:a16="http://schemas.microsoft.com/office/drawing/2014/main" id="{38DAF59A-84AE-F36E-9FA1-D8B3FC69D758}"/>
              </a:ext>
            </a:extLst>
          </p:cNvPr>
          <p:cNvSpPr txBox="1">
            <a:spLocks/>
          </p:cNvSpPr>
          <p:nvPr/>
        </p:nvSpPr>
        <p:spPr>
          <a:xfrm>
            <a:off x="1066800" y="4364362"/>
            <a:ext cx="10058400" cy="1674347"/>
          </a:xfrm>
          <a:prstGeom prst="rect">
            <a:avLst/>
          </a:prstGeom>
          <a:solidFill>
            <a:schemeClr val="accent3"/>
          </a:solidFill>
          <a:ln w="28575">
            <a:solidFill>
              <a:schemeClr val="accent3"/>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b="1" dirty="0">
                <a:solidFill>
                  <a:schemeClr val="bg1"/>
                </a:solidFill>
              </a:rPr>
              <a:t>Trial Characteristics:</a:t>
            </a:r>
          </a:p>
          <a:p>
            <a:pPr lvl="1"/>
            <a:r>
              <a:rPr lang="en-US" dirty="0">
                <a:solidFill>
                  <a:schemeClr val="bg1"/>
                </a:solidFill>
              </a:rPr>
              <a:t>Median time to drug administration = 21 min from EMS call</a:t>
            </a:r>
          </a:p>
          <a:p>
            <a:pPr lvl="1"/>
            <a:r>
              <a:rPr lang="en-US" dirty="0">
                <a:solidFill>
                  <a:schemeClr val="bg1"/>
                </a:solidFill>
              </a:rPr>
              <a:t>79% of patients had non-shockable rhythm (53% asystole)</a:t>
            </a:r>
          </a:p>
        </p:txBody>
      </p:sp>
    </p:spTree>
    <p:extLst>
      <p:ext uri="{BB962C8B-B14F-4D97-AF65-F5344CB8AC3E}">
        <p14:creationId xmlns:p14="http://schemas.microsoft.com/office/powerpoint/2010/main" val="27281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A355-0481-22C0-BEB1-90F67822F640}"/>
              </a:ext>
            </a:extLst>
          </p:cNvPr>
          <p:cNvSpPr>
            <a:spLocks noGrp="1"/>
          </p:cNvSpPr>
          <p:nvPr>
            <p:ph type="title"/>
          </p:nvPr>
        </p:nvSpPr>
        <p:spPr/>
        <p:txBody>
          <a:bodyPr/>
          <a:lstStyle/>
          <a:p>
            <a:r>
              <a:rPr lang="en-US" dirty="0"/>
              <a:t>PARAMEDIC2 (2018) - Results</a:t>
            </a:r>
          </a:p>
        </p:txBody>
      </p:sp>
      <p:graphicFrame>
        <p:nvGraphicFramePr>
          <p:cNvPr id="4" name="Content Placeholder 3">
            <a:extLst>
              <a:ext uri="{FF2B5EF4-FFF2-40B4-BE49-F238E27FC236}">
                <a16:creationId xmlns:a16="http://schemas.microsoft.com/office/drawing/2014/main" id="{04C13DAA-390A-364B-DFAB-6213B9A63375}"/>
              </a:ext>
            </a:extLst>
          </p:cNvPr>
          <p:cNvGraphicFramePr>
            <a:graphicFrameLocks noGrp="1"/>
          </p:cNvGraphicFramePr>
          <p:nvPr>
            <p:ph idx="1"/>
            <p:extLst>
              <p:ext uri="{D42A27DB-BD31-4B8C-83A1-F6EECF244321}">
                <p14:modId xmlns:p14="http://schemas.microsoft.com/office/powerpoint/2010/main" val="792592356"/>
              </p:ext>
            </p:extLst>
          </p:nvPr>
        </p:nvGraphicFramePr>
        <p:xfrm>
          <a:off x="1066800" y="1905000"/>
          <a:ext cx="10058400" cy="4205422"/>
        </p:xfrm>
        <a:graphic>
          <a:graphicData uri="http://schemas.openxmlformats.org/drawingml/2006/table">
            <a:tbl>
              <a:tblPr firstRow="1" firstCol="1" bandRow="1">
                <a:tableStyleId>{FABFCF23-3B69-468F-B69F-88F6DE6A72F2}</a:tableStyleId>
              </a:tblPr>
              <a:tblGrid>
                <a:gridCol w="3286461">
                  <a:extLst>
                    <a:ext uri="{9D8B030D-6E8A-4147-A177-3AD203B41FA5}">
                      <a16:colId xmlns:a16="http://schemas.microsoft.com/office/drawing/2014/main" val="4163967644"/>
                    </a:ext>
                  </a:extLst>
                </a:gridCol>
                <a:gridCol w="2127862">
                  <a:extLst>
                    <a:ext uri="{9D8B030D-6E8A-4147-A177-3AD203B41FA5}">
                      <a16:colId xmlns:a16="http://schemas.microsoft.com/office/drawing/2014/main" val="1675952211"/>
                    </a:ext>
                  </a:extLst>
                </a:gridCol>
                <a:gridCol w="2128939">
                  <a:extLst>
                    <a:ext uri="{9D8B030D-6E8A-4147-A177-3AD203B41FA5}">
                      <a16:colId xmlns:a16="http://schemas.microsoft.com/office/drawing/2014/main" val="4164499111"/>
                    </a:ext>
                  </a:extLst>
                </a:gridCol>
                <a:gridCol w="2515138">
                  <a:extLst>
                    <a:ext uri="{9D8B030D-6E8A-4147-A177-3AD203B41FA5}">
                      <a16:colId xmlns:a16="http://schemas.microsoft.com/office/drawing/2014/main" val="3078055936"/>
                    </a:ext>
                  </a:extLst>
                </a:gridCol>
              </a:tblGrid>
              <a:tr h="411889">
                <a:tc>
                  <a:txBody>
                    <a:bodyPr/>
                    <a:lstStyle/>
                    <a:p>
                      <a:pPr marL="0" marR="0" algn="ctr">
                        <a:lnSpc>
                          <a:spcPct val="107000"/>
                        </a:lnSpc>
                        <a:spcBef>
                          <a:spcPts val="0"/>
                        </a:spcBef>
                        <a:spcAft>
                          <a:spcPts val="0"/>
                        </a:spcAft>
                      </a:pPr>
                      <a:r>
                        <a:rPr lang="en-US" sz="2000">
                          <a:effectLst/>
                        </a:rPr>
                        <a:t>Outcome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Epinephrine</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Placebo</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Odds Ratio (95% CI)</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76225885"/>
                  </a:ext>
                </a:extLst>
              </a:tr>
              <a:tr h="502511">
                <a:tc>
                  <a:txBody>
                    <a:bodyPr/>
                    <a:lstStyle/>
                    <a:p>
                      <a:pPr marL="0" marR="0">
                        <a:lnSpc>
                          <a:spcPct val="107000"/>
                        </a:lnSpc>
                        <a:spcBef>
                          <a:spcPts val="0"/>
                        </a:spcBef>
                        <a:spcAft>
                          <a:spcPts val="0"/>
                        </a:spcAft>
                      </a:pPr>
                      <a:r>
                        <a:rPr lang="en-US" sz="2000" dirty="0">
                          <a:effectLst/>
                        </a:rPr>
                        <a:t>Survival at 30 days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marL="0" marR="0" algn="ctr">
                        <a:lnSpc>
                          <a:spcPct val="107000"/>
                        </a:lnSpc>
                        <a:spcBef>
                          <a:spcPts val="0"/>
                        </a:spcBef>
                        <a:spcAft>
                          <a:spcPts val="0"/>
                        </a:spcAft>
                      </a:pPr>
                      <a:r>
                        <a:rPr lang="en-US" sz="2000" dirty="0">
                          <a:effectLst/>
                        </a:rPr>
                        <a:t>3.2%</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solidFill>
                      <a:schemeClr val="accent5">
                        <a:lumMod val="20000"/>
                        <a:lumOff val="80000"/>
                      </a:schemeClr>
                    </a:solidFill>
                  </a:tcPr>
                </a:tc>
                <a:tc>
                  <a:txBody>
                    <a:bodyPr/>
                    <a:lstStyle/>
                    <a:p>
                      <a:pPr marL="0" marR="0" algn="ctr">
                        <a:lnSpc>
                          <a:spcPct val="107000"/>
                        </a:lnSpc>
                        <a:spcBef>
                          <a:spcPts val="0"/>
                        </a:spcBef>
                        <a:spcAft>
                          <a:spcPts val="0"/>
                        </a:spcAft>
                      </a:pPr>
                      <a:r>
                        <a:rPr lang="en-US" sz="2000">
                          <a:effectLst/>
                        </a:rPr>
                        <a:t>2.4%</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dirty="0">
                          <a:effectLst/>
                        </a:rPr>
                        <a:t>1.47 (1.09 to 1.97)</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2944566226"/>
                  </a:ext>
                </a:extLst>
              </a:tr>
              <a:tr h="411889">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92586652"/>
                  </a:ext>
                </a:extLst>
              </a:tr>
              <a:tr h="411889">
                <a:tc>
                  <a:txBody>
                    <a:bodyPr/>
                    <a:lstStyle/>
                    <a:p>
                      <a:pPr marL="0" marR="0">
                        <a:lnSpc>
                          <a:spcPct val="107000"/>
                        </a:lnSpc>
                        <a:spcBef>
                          <a:spcPts val="0"/>
                        </a:spcBef>
                        <a:spcAft>
                          <a:spcPts val="0"/>
                        </a:spcAft>
                      </a:pPr>
                      <a:r>
                        <a:rPr lang="en-US" sz="2000" dirty="0">
                          <a:effectLst/>
                        </a:rPr>
                        <a:t>Pre-Hospital ROSC</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marL="0" marR="0" algn="ctr">
                        <a:lnSpc>
                          <a:spcPct val="107000"/>
                        </a:lnSpc>
                        <a:spcBef>
                          <a:spcPts val="0"/>
                        </a:spcBef>
                        <a:spcAft>
                          <a:spcPts val="0"/>
                        </a:spcAft>
                      </a:pPr>
                      <a:r>
                        <a:rPr lang="en-US" sz="2000">
                          <a:effectLst/>
                        </a:rPr>
                        <a:t>36.3%</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solidFill>
                      <a:schemeClr val="accent5">
                        <a:lumMod val="20000"/>
                        <a:lumOff val="80000"/>
                      </a:schemeClr>
                    </a:solidFill>
                  </a:tcPr>
                </a:tc>
                <a:tc>
                  <a:txBody>
                    <a:bodyPr/>
                    <a:lstStyle/>
                    <a:p>
                      <a:pPr marL="0" marR="0" algn="ctr">
                        <a:lnSpc>
                          <a:spcPct val="107000"/>
                        </a:lnSpc>
                        <a:spcBef>
                          <a:spcPts val="0"/>
                        </a:spcBef>
                        <a:spcAft>
                          <a:spcPts val="0"/>
                        </a:spcAft>
                      </a:pPr>
                      <a:r>
                        <a:rPr lang="en-US" sz="2000">
                          <a:effectLst/>
                        </a:rPr>
                        <a:t>11.7%</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666461511"/>
                  </a:ext>
                </a:extLst>
              </a:tr>
              <a:tr h="845418">
                <a:tc>
                  <a:txBody>
                    <a:bodyPr/>
                    <a:lstStyle/>
                    <a:p>
                      <a:pPr marL="0" marR="0">
                        <a:lnSpc>
                          <a:spcPct val="107000"/>
                        </a:lnSpc>
                        <a:spcBef>
                          <a:spcPts val="0"/>
                        </a:spcBef>
                        <a:spcAft>
                          <a:spcPts val="0"/>
                        </a:spcAft>
                      </a:pPr>
                      <a:r>
                        <a:rPr lang="en-US" sz="2000" dirty="0">
                          <a:effectLst/>
                        </a:rPr>
                        <a:t>Survival to Hospital Admission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23.8%</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a:effectLst/>
                        </a:rPr>
                        <a:t>8.0%</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3.83 (3.30 to 4.43)</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16073465"/>
                  </a:ext>
                </a:extLst>
              </a:tr>
              <a:tr h="776408">
                <a:tc>
                  <a:txBody>
                    <a:bodyPr/>
                    <a:lstStyle/>
                    <a:p>
                      <a:pPr marL="0" marR="0">
                        <a:lnSpc>
                          <a:spcPct val="107000"/>
                        </a:lnSpc>
                        <a:spcBef>
                          <a:spcPts val="0"/>
                        </a:spcBef>
                        <a:spcAft>
                          <a:spcPts val="0"/>
                        </a:spcAft>
                      </a:pPr>
                      <a:r>
                        <a:rPr lang="en-US" sz="2000" dirty="0">
                          <a:effectLst/>
                        </a:rPr>
                        <a:t>Survival to Hospital Discharge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marL="0" marR="0" algn="ctr">
                        <a:lnSpc>
                          <a:spcPct val="107000"/>
                        </a:lnSpc>
                        <a:spcBef>
                          <a:spcPts val="0"/>
                        </a:spcBef>
                        <a:spcAft>
                          <a:spcPts val="0"/>
                        </a:spcAft>
                      </a:pPr>
                      <a:r>
                        <a:rPr lang="en-US" sz="2000">
                          <a:effectLst/>
                        </a:rPr>
                        <a:t>3.2%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solidFill>
                      <a:schemeClr val="accent5">
                        <a:lumMod val="20000"/>
                        <a:lumOff val="80000"/>
                      </a:schemeClr>
                    </a:solidFill>
                  </a:tcPr>
                </a:tc>
                <a:tc>
                  <a:txBody>
                    <a:bodyPr/>
                    <a:lstStyle/>
                    <a:p>
                      <a:pPr marL="0" marR="0" algn="ct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dirty="0">
                          <a:effectLst/>
                        </a:rPr>
                        <a:t>1.48 (1.10 to 2.00)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val="1777224021"/>
                  </a:ext>
                </a:extLst>
              </a:tr>
              <a:tr h="845418">
                <a:tc>
                  <a:txBody>
                    <a:bodyPr/>
                    <a:lstStyle/>
                    <a:p>
                      <a:pPr marL="0" marR="0">
                        <a:lnSpc>
                          <a:spcPct val="107000"/>
                        </a:lnSpc>
                        <a:spcBef>
                          <a:spcPts val="0"/>
                        </a:spcBef>
                        <a:spcAft>
                          <a:spcPts val="0"/>
                        </a:spcAft>
                      </a:pPr>
                      <a:r>
                        <a:rPr lang="en-US" sz="2000" dirty="0">
                          <a:effectLst/>
                        </a:rPr>
                        <a:t>Survival with Favorable Neurologic Outcome</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dirty="0">
                          <a:effectLst/>
                        </a:rPr>
                        <a:t>1.9%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1.19 (0.85 to 1.68)</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69405177"/>
                  </a:ext>
                </a:extLst>
              </a:tr>
            </a:tbl>
          </a:graphicData>
        </a:graphic>
      </p:graphicFrame>
      <p:sp>
        <p:nvSpPr>
          <p:cNvPr id="5" name="Arrow: Up 4">
            <a:extLst>
              <a:ext uri="{FF2B5EF4-FFF2-40B4-BE49-F238E27FC236}">
                <a16:creationId xmlns:a16="http://schemas.microsoft.com/office/drawing/2014/main" id="{191C6957-5D26-CB28-9D12-8A6A68DB6CAC}"/>
              </a:ext>
            </a:extLst>
          </p:cNvPr>
          <p:cNvSpPr/>
          <p:nvPr/>
        </p:nvSpPr>
        <p:spPr>
          <a:xfrm>
            <a:off x="685800" y="23622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664DF26C-177D-D5E5-8975-59E01AE91FED}"/>
              </a:ext>
            </a:extLst>
          </p:cNvPr>
          <p:cNvSpPr/>
          <p:nvPr/>
        </p:nvSpPr>
        <p:spPr>
          <a:xfrm>
            <a:off x="685800" y="3855311"/>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DCDBB135-67ED-0F89-8180-D9F9F9909E29}"/>
              </a:ext>
            </a:extLst>
          </p:cNvPr>
          <p:cNvSpPr/>
          <p:nvPr/>
        </p:nvSpPr>
        <p:spPr>
          <a:xfrm>
            <a:off x="685800" y="47244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FD024E06-A78F-2EED-25CD-925EC541ED2D}"/>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Perkins et al. </a:t>
            </a:r>
            <a:r>
              <a:rPr lang="en-US" i="1" dirty="0"/>
              <a:t>NEJM. </a:t>
            </a:r>
            <a:r>
              <a:rPr lang="en-US" dirty="0"/>
              <a:t>2018</a:t>
            </a:r>
            <a:r>
              <a:rPr lang="en-US" i="1" dirty="0"/>
              <a:t>.</a:t>
            </a:r>
            <a:endParaRPr lang="en-US" dirty="0"/>
          </a:p>
        </p:txBody>
      </p:sp>
      <p:sp>
        <p:nvSpPr>
          <p:cNvPr id="10" name="Arrow: Left-Right 9">
            <a:extLst>
              <a:ext uri="{FF2B5EF4-FFF2-40B4-BE49-F238E27FC236}">
                <a16:creationId xmlns:a16="http://schemas.microsoft.com/office/drawing/2014/main" id="{D174DCA5-88D7-C3B8-5C95-EA68AE9B8F37}"/>
              </a:ext>
            </a:extLst>
          </p:cNvPr>
          <p:cNvSpPr/>
          <p:nvPr/>
        </p:nvSpPr>
        <p:spPr>
          <a:xfrm>
            <a:off x="614046" y="5583964"/>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5">
            <a:extLst>
              <a:ext uri="{FF2B5EF4-FFF2-40B4-BE49-F238E27FC236}">
                <a16:creationId xmlns:a16="http://schemas.microsoft.com/office/drawing/2014/main" id="{664DF26C-177D-D5E5-8975-59E01AE91FED}"/>
              </a:ext>
            </a:extLst>
          </p:cNvPr>
          <p:cNvSpPr/>
          <p:nvPr/>
        </p:nvSpPr>
        <p:spPr>
          <a:xfrm>
            <a:off x="685799" y="32004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A355-0481-22C0-BEB1-90F67822F640}"/>
              </a:ext>
            </a:extLst>
          </p:cNvPr>
          <p:cNvSpPr>
            <a:spLocks noGrp="1"/>
          </p:cNvSpPr>
          <p:nvPr>
            <p:ph type="title"/>
          </p:nvPr>
        </p:nvSpPr>
        <p:spPr/>
        <p:txBody>
          <a:bodyPr/>
          <a:lstStyle/>
          <a:p>
            <a:r>
              <a:rPr lang="en-US" dirty="0"/>
              <a:t>PARAMEDIC2 (2018) – Results II</a:t>
            </a:r>
          </a:p>
        </p:txBody>
      </p:sp>
      <p:sp>
        <p:nvSpPr>
          <p:cNvPr id="3" name="Content Placeholder 2">
            <a:extLst>
              <a:ext uri="{FF2B5EF4-FFF2-40B4-BE49-F238E27FC236}">
                <a16:creationId xmlns:a16="http://schemas.microsoft.com/office/drawing/2014/main" id="{3227CDF2-90C0-C36D-8C9C-DD02522A6F03}"/>
              </a:ext>
            </a:extLst>
          </p:cNvPr>
          <p:cNvSpPr>
            <a:spLocks noGrp="1"/>
          </p:cNvSpPr>
          <p:nvPr>
            <p:ph idx="1"/>
          </p:nvPr>
        </p:nvSpPr>
        <p:spPr/>
        <p:txBody>
          <a:bodyPr>
            <a:normAutofit/>
          </a:bodyPr>
          <a:lstStyle/>
          <a:p>
            <a:r>
              <a:rPr lang="en-US" sz="2800" b="1" dirty="0"/>
              <a:t>Subgroup Analysis:</a:t>
            </a:r>
          </a:p>
        </p:txBody>
      </p:sp>
      <p:pic>
        <p:nvPicPr>
          <p:cNvPr id="5" name="Picture 4">
            <a:extLst>
              <a:ext uri="{FF2B5EF4-FFF2-40B4-BE49-F238E27FC236}">
                <a16:creationId xmlns:a16="http://schemas.microsoft.com/office/drawing/2014/main" id="{5FAAF533-30A4-B83D-AE9E-3615606123F6}"/>
              </a:ext>
            </a:extLst>
          </p:cNvPr>
          <p:cNvPicPr>
            <a:picLocks noChangeAspect="1"/>
          </p:cNvPicPr>
          <p:nvPr/>
        </p:nvPicPr>
        <p:blipFill>
          <a:blip r:embed="rId3"/>
          <a:stretch>
            <a:fillRect/>
          </a:stretch>
        </p:blipFill>
        <p:spPr>
          <a:xfrm>
            <a:off x="3505200" y="4267200"/>
            <a:ext cx="6008827" cy="2388234"/>
          </a:xfrm>
          <a:prstGeom prst="rect">
            <a:avLst/>
          </a:prstGeom>
          <a:ln w="19050">
            <a:solidFill>
              <a:schemeClr val="tx1"/>
            </a:solidFill>
          </a:ln>
        </p:spPr>
      </p:pic>
      <p:sp>
        <p:nvSpPr>
          <p:cNvPr id="6" name="Footer Placeholder 8">
            <a:extLst>
              <a:ext uri="{FF2B5EF4-FFF2-40B4-BE49-F238E27FC236}">
                <a16:creationId xmlns:a16="http://schemas.microsoft.com/office/drawing/2014/main" id="{C71B886C-253A-E0F5-3306-9F8675097D80}"/>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Perkins et al. </a:t>
            </a:r>
            <a:r>
              <a:rPr lang="en-US" i="1" dirty="0"/>
              <a:t>NEJM. </a:t>
            </a:r>
            <a:r>
              <a:rPr lang="en-US" dirty="0"/>
              <a:t>2018</a:t>
            </a:r>
            <a:r>
              <a:rPr lang="en-US" i="1" dirty="0"/>
              <a:t>.</a:t>
            </a:r>
            <a:endParaRPr lang="en-US" dirty="0"/>
          </a:p>
        </p:txBody>
      </p:sp>
      <p:pic>
        <p:nvPicPr>
          <p:cNvPr id="8" name="Picture 7">
            <a:extLst>
              <a:ext uri="{FF2B5EF4-FFF2-40B4-BE49-F238E27FC236}">
                <a16:creationId xmlns:a16="http://schemas.microsoft.com/office/drawing/2014/main" id="{CA16A3FB-0B4A-680F-20E4-1D551B28AFAD}"/>
              </a:ext>
            </a:extLst>
          </p:cNvPr>
          <p:cNvPicPr>
            <a:picLocks noChangeAspect="1"/>
          </p:cNvPicPr>
          <p:nvPr/>
        </p:nvPicPr>
        <p:blipFill>
          <a:blip r:embed="rId4"/>
          <a:stretch>
            <a:fillRect/>
          </a:stretch>
        </p:blipFill>
        <p:spPr>
          <a:xfrm>
            <a:off x="1181604" y="2461078"/>
            <a:ext cx="9828791" cy="1566013"/>
          </a:xfrm>
          <a:prstGeom prst="rect">
            <a:avLst/>
          </a:prstGeom>
          <a:ln w="19050">
            <a:solidFill>
              <a:schemeClr val="tx1"/>
            </a:solidFill>
          </a:ln>
        </p:spPr>
      </p:pic>
    </p:spTree>
    <p:extLst>
      <p:ext uri="{BB962C8B-B14F-4D97-AF65-F5344CB8AC3E}">
        <p14:creationId xmlns:p14="http://schemas.microsoft.com/office/powerpoint/2010/main" val="39732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F300-6830-5D2F-B122-88BF500D0FBF}"/>
              </a:ext>
            </a:extLst>
          </p:cNvPr>
          <p:cNvSpPr>
            <a:spLocks noGrp="1"/>
          </p:cNvSpPr>
          <p:nvPr>
            <p:ph type="title"/>
          </p:nvPr>
        </p:nvSpPr>
        <p:spPr/>
        <p:txBody>
          <a:bodyPr/>
          <a:lstStyle/>
          <a:p>
            <a:r>
              <a:rPr lang="en-US" dirty="0"/>
              <a:t>Holmberg et al. (2019)</a:t>
            </a:r>
          </a:p>
        </p:txBody>
      </p:sp>
      <p:sp>
        <p:nvSpPr>
          <p:cNvPr id="3" name="Content Placeholder 2">
            <a:extLst>
              <a:ext uri="{FF2B5EF4-FFF2-40B4-BE49-F238E27FC236}">
                <a16:creationId xmlns:a16="http://schemas.microsoft.com/office/drawing/2014/main" id="{2A9872BE-028E-8F8E-6FA2-EA4D7B5987B1}"/>
              </a:ext>
            </a:extLst>
          </p:cNvPr>
          <p:cNvSpPr>
            <a:spLocks noGrp="1"/>
          </p:cNvSpPr>
          <p:nvPr>
            <p:ph idx="1"/>
          </p:nvPr>
        </p:nvSpPr>
        <p:spPr>
          <a:xfrm>
            <a:off x="1066800" y="4128292"/>
            <a:ext cx="10058400" cy="1586708"/>
          </a:xfrm>
        </p:spPr>
        <p:txBody>
          <a:bodyPr>
            <a:normAutofit/>
          </a:bodyPr>
          <a:lstStyle/>
          <a:p>
            <a:pPr marL="285750" marR="0" lvl="0" indent="-285750">
              <a:lnSpc>
                <a:spcPct val="107000"/>
              </a:lnSpc>
              <a:spcBef>
                <a:spcPts val="1200"/>
              </a:spcBef>
              <a:spcAft>
                <a:spcPts val="0"/>
              </a:spcAft>
            </a:pPr>
            <a:r>
              <a:rPr lang="en-US" dirty="0">
                <a:effectLst/>
                <a:ea typeface="Calibri" panose="020F0502020204030204" pitchFamily="34" charset="0"/>
                <a:cs typeface="Times New Roman" panose="02020603050405020304" pitchFamily="18" charset="0"/>
              </a:rPr>
              <a:t>Systematic Review and Meta-Analysis</a:t>
            </a:r>
          </a:p>
          <a:p>
            <a:pPr marL="285750" marR="0" lvl="0" indent="-285750">
              <a:lnSpc>
                <a:spcPct val="107000"/>
              </a:lnSpc>
              <a:spcBef>
                <a:spcPts val="1200"/>
              </a:spcBef>
              <a:spcAft>
                <a:spcPts val="0"/>
              </a:spcAft>
            </a:pPr>
            <a:r>
              <a:rPr lang="en-US" b="1" u="sng" dirty="0">
                <a:effectLst/>
                <a:ea typeface="Calibri" panose="020F0502020204030204" pitchFamily="34" charset="0"/>
                <a:cs typeface="Times New Roman" panose="02020603050405020304" pitchFamily="18" charset="0"/>
              </a:rPr>
              <a:t>Inclusion</a:t>
            </a:r>
            <a:r>
              <a:rPr lang="en-US" dirty="0">
                <a:effectLst/>
                <a:ea typeface="Calibri" panose="020F0502020204030204" pitchFamily="34" charset="0"/>
                <a:cs typeface="Times New Roman" panose="02020603050405020304" pitchFamily="18" charset="0"/>
              </a:rPr>
              <a:t>: Age ≥ 18, RCT or non-randomized trial or observational study </a:t>
            </a:r>
          </a:p>
          <a:p>
            <a:pPr marL="285750" marR="0" lvl="0" indent="-285750">
              <a:lnSpc>
                <a:spcPct val="107000"/>
              </a:lnSpc>
              <a:spcBef>
                <a:spcPts val="1200"/>
              </a:spcBef>
              <a:spcAft>
                <a:spcPts val="0"/>
              </a:spcAft>
            </a:pPr>
            <a:r>
              <a:rPr lang="en-US" b="1" u="sng" dirty="0">
                <a:effectLst/>
                <a:ea typeface="Calibri" panose="020F0502020204030204" pitchFamily="34" charset="0"/>
                <a:cs typeface="Times New Roman" panose="02020603050405020304" pitchFamily="18" charset="0"/>
              </a:rPr>
              <a:t>Exclusion</a:t>
            </a:r>
            <a:r>
              <a:rPr lang="en-US" dirty="0">
                <a:effectLst/>
                <a:ea typeface="Calibri" panose="020F0502020204030204" pitchFamily="34" charset="0"/>
                <a:cs typeface="Times New Roman" panose="02020603050405020304" pitchFamily="18" charset="0"/>
              </a:rPr>
              <a:t>: VSE studies, studies on epinephrine dose comparisons</a:t>
            </a:r>
          </a:p>
        </p:txBody>
      </p:sp>
      <p:pic>
        <p:nvPicPr>
          <p:cNvPr id="4" name="Picture 3">
            <a:extLst>
              <a:ext uri="{FF2B5EF4-FFF2-40B4-BE49-F238E27FC236}">
                <a16:creationId xmlns:a16="http://schemas.microsoft.com/office/drawing/2014/main" id="{3B6D16DA-1152-26F3-4C7E-E82C9E09AD66}"/>
              </a:ext>
            </a:extLst>
          </p:cNvPr>
          <p:cNvPicPr>
            <a:picLocks noChangeAspect="1"/>
          </p:cNvPicPr>
          <p:nvPr/>
        </p:nvPicPr>
        <p:blipFill rotWithShape="1">
          <a:blip r:embed="rId2"/>
          <a:srcRect b="33003"/>
          <a:stretch/>
        </p:blipFill>
        <p:spPr bwMode="auto">
          <a:xfrm>
            <a:off x="2362200" y="1752600"/>
            <a:ext cx="7467599" cy="2057400"/>
          </a:xfrm>
          <a:prstGeom prst="rect">
            <a:avLst/>
          </a:prstGeom>
          <a:ln w="28575">
            <a:solidFill>
              <a:schemeClr val="tx1"/>
            </a:solidFill>
          </a:ln>
          <a:extLst>
            <a:ext uri="{53640926-AAD7-44D8-BBD7-CCE9431645EC}">
              <a14:shadowObscured xmlns:a14="http://schemas.microsoft.com/office/drawing/2010/main"/>
            </a:ext>
          </a:extLst>
        </p:spPr>
      </p:pic>
      <p:sp>
        <p:nvSpPr>
          <p:cNvPr id="5" name="Footer Placeholder 8">
            <a:extLst>
              <a:ext uri="{FF2B5EF4-FFF2-40B4-BE49-F238E27FC236}">
                <a16:creationId xmlns:a16="http://schemas.microsoft.com/office/drawing/2014/main" id="{B5CDB518-15AD-1B6B-4DC6-79D38D889552}"/>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Holmberg et al. </a:t>
            </a:r>
            <a:r>
              <a:rPr lang="en-US" i="1" dirty="0"/>
              <a:t>Resuscitation</a:t>
            </a:r>
            <a:r>
              <a:rPr lang="en-US" dirty="0"/>
              <a:t>. 2019.</a:t>
            </a:r>
          </a:p>
        </p:txBody>
      </p:sp>
    </p:spTree>
    <p:extLst>
      <p:ext uri="{BB962C8B-B14F-4D97-AF65-F5344CB8AC3E}">
        <p14:creationId xmlns:p14="http://schemas.microsoft.com/office/powerpoint/2010/main" val="265344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1332-AA73-E81F-3C38-77FB524CA0BD}"/>
              </a:ext>
            </a:extLst>
          </p:cNvPr>
          <p:cNvSpPr>
            <a:spLocks noGrp="1"/>
          </p:cNvSpPr>
          <p:nvPr>
            <p:ph type="title"/>
          </p:nvPr>
        </p:nvSpPr>
        <p:spPr/>
        <p:txBody>
          <a:bodyPr/>
          <a:lstStyle/>
          <a:p>
            <a:r>
              <a:rPr lang="en-US" dirty="0"/>
              <a:t>Holmberg et al. (2019) - Epinephrine</a:t>
            </a:r>
          </a:p>
        </p:txBody>
      </p:sp>
      <p:sp>
        <p:nvSpPr>
          <p:cNvPr id="3" name="Content Placeholder 2">
            <a:extLst>
              <a:ext uri="{FF2B5EF4-FFF2-40B4-BE49-F238E27FC236}">
                <a16:creationId xmlns:a16="http://schemas.microsoft.com/office/drawing/2014/main" id="{E6F0D26B-0E70-F81F-E120-C9450D797D2C}"/>
              </a:ext>
            </a:extLst>
          </p:cNvPr>
          <p:cNvSpPr>
            <a:spLocks noGrp="1"/>
          </p:cNvSpPr>
          <p:nvPr>
            <p:ph idx="1"/>
          </p:nvPr>
        </p:nvSpPr>
        <p:spPr>
          <a:xfrm>
            <a:off x="1066800" y="1828799"/>
            <a:ext cx="10058400" cy="1219201"/>
          </a:xfrm>
        </p:spPr>
        <p:txBody>
          <a:bodyPr/>
          <a:lstStyle/>
          <a:p>
            <a:r>
              <a:rPr lang="en-US" b="1" u="sng" dirty="0"/>
              <a:t>Comparison</a:t>
            </a:r>
            <a:r>
              <a:rPr lang="en-US" dirty="0"/>
              <a:t>: Epinephrine vs. Placebo </a:t>
            </a:r>
          </a:p>
          <a:p>
            <a:pPr>
              <a:spcBef>
                <a:spcPts val="600"/>
              </a:spcBef>
            </a:pPr>
            <a:r>
              <a:rPr lang="en-US" b="1" u="sng" dirty="0"/>
              <a:t>Studies</a:t>
            </a:r>
            <a:r>
              <a:rPr lang="en-US" dirty="0"/>
              <a:t>: 2 RCTs (N = 8469)</a:t>
            </a:r>
          </a:p>
        </p:txBody>
      </p:sp>
      <p:grpSp>
        <p:nvGrpSpPr>
          <p:cNvPr id="13" name="Group 12">
            <a:extLst>
              <a:ext uri="{FF2B5EF4-FFF2-40B4-BE49-F238E27FC236}">
                <a16:creationId xmlns:a16="http://schemas.microsoft.com/office/drawing/2014/main" id="{E8415834-B678-392C-D56F-5D588BAD779B}"/>
              </a:ext>
            </a:extLst>
          </p:cNvPr>
          <p:cNvGrpSpPr/>
          <p:nvPr/>
        </p:nvGrpSpPr>
        <p:grpSpPr>
          <a:xfrm>
            <a:off x="457200" y="2771789"/>
            <a:ext cx="11277600" cy="2705085"/>
            <a:chOff x="457200" y="3086100"/>
            <a:chExt cx="11277600" cy="2705085"/>
          </a:xfrm>
        </p:grpSpPr>
        <p:grpSp>
          <p:nvGrpSpPr>
            <p:cNvPr id="6" name="Group 5">
              <a:extLst>
                <a:ext uri="{FF2B5EF4-FFF2-40B4-BE49-F238E27FC236}">
                  <a16:creationId xmlns:a16="http://schemas.microsoft.com/office/drawing/2014/main" id="{A5EADC92-9B93-EB68-2828-D53343FFBC02}"/>
                </a:ext>
              </a:extLst>
            </p:cNvPr>
            <p:cNvGrpSpPr/>
            <p:nvPr/>
          </p:nvGrpSpPr>
          <p:grpSpPr>
            <a:xfrm>
              <a:off x="457200" y="3086100"/>
              <a:ext cx="11277600" cy="2705085"/>
              <a:chOff x="1066800" y="2057429"/>
              <a:chExt cx="10337799" cy="2819370"/>
            </a:xfrm>
          </p:grpSpPr>
          <p:sp>
            <p:nvSpPr>
              <p:cNvPr id="7" name="Freeform: Shape 6">
                <a:extLst>
                  <a:ext uri="{FF2B5EF4-FFF2-40B4-BE49-F238E27FC236}">
                    <a16:creationId xmlns:a16="http://schemas.microsoft.com/office/drawing/2014/main" id="{52971F4C-9A03-6152-D566-AA3C1511851C}"/>
                  </a:ext>
                </a:extLst>
              </p:cNvPr>
              <p:cNvSpPr/>
              <p:nvPr/>
            </p:nvSpPr>
            <p:spPr>
              <a:xfrm>
                <a:off x="1066800" y="2362228"/>
                <a:ext cx="10337799" cy="2514571"/>
              </a:xfrm>
              <a:custGeom>
                <a:avLst/>
                <a:gdLst>
                  <a:gd name="connsiteX0" fmla="*/ 0 w 10058399"/>
                  <a:gd name="connsiteY0" fmla="*/ 0 h 2664900"/>
                  <a:gd name="connsiteX1" fmla="*/ 10058399 w 10058399"/>
                  <a:gd name="connsiteY1" fmla="*/ 0 h 2664900"/>
                  <a:gd name="connsiteX2" fmla="*/ 10058399 w 10058399"/>
                  <a:gd name="connsiteY2" fmla="*/ 2664900 h 2664900"/>
                  <a:gd name="connsiteX3" fmla="*/ 0 w 10058399"/>
                  <a:gd name="connsiteY3" fmla="*/ 2664900 h 2664900"/>
                  <a:gd name="connsiteX4" fmla="*/ 0 w 10058399"/>
                  <a:gd name="connsiteY4" fmla="*/ 0 h 266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664900">
                    <a:moveTo>
                      <a:pt x="0" y="0"/>
                    </a:moveTo>
                    <a:lnTo>
                      <a:pt x="10058399" y="0"/>
                    </a:lnTo>
                    <a:lnTo>
                      <a:pt x="10058399" y="2664900"/>
                    </a:lnTo>
                    <a:lnTo>
                      <a:pt x="0" y="2664900"/>
                    </a:lnTo>
                    <a:lnTo>
                      <a:pt x="0" y="0"/>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0" tIns="457200" rIns="457200" bIns="182880" numCol="1" spcCol="1270" anchor="t" anchorCtr="0">
                <a:noAutofit/>
              </a:bodyPr>
              <a:lstStyle/>
              <a:p>
                <a:pPr marL="0" lvl="1" algn="l" defTabSz="1066800">
                  <a:lnSpc>
                    <a:spcPct val="90000"/>
                  </a:lnSpc>
                  <a:spcBef>
                    <a:spcPct val="0"/>
                  </a:spcBef>
                  <a:spcAft>
                    <a:spcPts val="800"/>
                  </a:spcAft>
                </a:pPr>
                <a:r>
                  <a:rPr lang="en-US" sz="2400" kern="1200" dirty="0"/>
                  <a:t>ROSC (RR 3.09 [2.82 to 3.39], high certainty)</a:t>
                </a:r>
              </a:p>
              <a:p>
                <a:pPr marL="0" lvl="1" algn="l" defTabSz="1066800">
                  <a:lnSpc>
                    <a:spcPct val="90000"/>
                  </a:lnSpc>
                  <a:spcBef>
                    <a:spcPct val="0"/>
                  </a:spcBef>
                  <a:spcAft>
                    <a:spcPts val="800"/>
                  </a:spcAft>
                </a:pPr>
                <a:r>
                  <a:rPr lang="en-US" sz="2400" kern="1200" dirty="0"/>
                  <a:t>Survival to hospital admission (RR 2.88 [2.57 to 3.22], high certainty)</a:t>
                </a:r>
              </a:p>
              <a:p>
                <a:pPr marL="0" lvl="1" algn="l" defTabSz="1066800">
                  <a:lnSpc>
                    <a:spcPct val="90000"/>
                  </a:lnSpc>
                  <a:spcBef>
                    <a:spcPct val="0"/>
                  </a:spcBef>
                  <a:spcAft>
                    <a:spcPts val="800"/>
                  </a:spcAft>
                </a:pPr>
                <a:r>
                  <a:rPr lang="en-US" sz="2400" kern="1200" dirty="0"/>
                  <a:t>Survival to hospital discharge (RR 1.44 [1.11 to 1.86], moderate certainty)</a:t>
                </a:r>
              </a:p>
              <a:p>
                <a:pPr marL="0" lvl="1" algn="l" defTabSz="1066800">
                  <a:lnSpc>
                    <a:spcPct val="90000"/>
                  </a:lnSpc>
                  <a:spcBef>
                    <a:spcPct val="0"/>
                  </a:spcBef>
                  <a:spcAft>
                    <a:spcPts val="800"/>
                  </a:spcAft>
                </a:pPr>
                <a:r>
                  <a:rPr lang="en-US" sz="2400" dirty="0"/>
                  <a:t>F</a:t>
                </a:r>
                <a:r>
                  <a:rPr lang="en-US" sz="2400" kern="1200" dirty="0"/>
                  <a:t>avorable neurologic outcome (RR 1.21 [0.90 to 1.62], moderate certainty)</a:t>
                </a:r>
              </a:p>
            </p:txBody>
          </p:sp>
          <p:sp>
            <p:nvSpPr>
              <p:cNvPr id="8" name="Freeform: Shape 7">
                <a:extLst>
                  <a:ext uri="{FF2B5EF4-FFF2-40B4-BE49-F238E27FC236}">
                    <a16:creationId xmlns:a16="http://schemas.microsoft.com/office/drawing/2014/main" id="{7EB4835D-9538-F606-173F-F878D3A5EE95}"/>
                  </a:ext>
                </a:extLst>
              </p:cNvPr>
              <p:cNvSpPr/>
              <p:nvPr/>
            </p:nvSpPr>
            <p:spPr>
              <a:xfrm>
                <a:off x="1524000" y="2057429"/>
                <a:ext cx="7040880" cy="609600"/>
              </a:xfrm>
              <a:custGeom>
                <a:avLst/>
                <a:gdLst>
                  <a:gd name="connsiteX0" fmla="*/ 0 w 7040880"/>
                  <a:gd name="connsiteY0" fmla="*/ 177124 h 1062720"/>
                  <a:gd name="connsiteX1" fmla="*/ 177124 w 7040880"/>
                  <a:gd name="connsiteY1" fmla="*/ 0 h 1062720"/>
                  <a:gd name="connsiteX2" fmla="*/ 6863756 w 7040880"/>
                  <a:gd name="connsiteY2" fmla="*/ 0 h 1062720"/>
                  <a:gd name="connsiteX3" fmla="*/ 7040880 w 7040880"/>
                  <a:gd name="connsiteY3" fmla="*/ 177124 h 1062720"/>
                  <a:gd name="connsiteX4" fmla="*/ 7040880 w 7040880"/>
                  <a:gd name="connsiteY4" fmla="*/ 885596 h 1062720"/>
                  <a:gd name="connsiteX5" fmla="*/ 6863756 w 7040880"/>
                  <a:gd name="connsiteY5" fmla="*/ 1062720 h 1062720"/>
                  <a:gd name="connsiteX6" fmla="*/ 177124 w 7040880"/>
                  <a:gd name="connsiteY6" fmla="*/ 1062720 h 1062720"/>
                  <a:gd name="connsiteX7" fmla="*/ 0 w 7040880"/>
                  <a:gd name="connsiteY7" fmla="*/ 885596 h 1062720"/>
                  <a:gd name="connsiteX8" fmla="*/ 0 w 7040880"/>
                  <a:gd name="connsiteY8" fmla="*/ 177124 h 10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1062720">
                    <a:moveTo>
                      <a:pt x="0" y="177124"/>
                    </a:moveTo>
                    <a:cubicBezTo>
                      <a:pt x="0" y="79301"/>
                      <a:pt x="79301" y="0"/>
                      <a:pt x="177124" y="0"/>
                    </a:cubicBezTo>
                    <a:lnTo>
                      <a:pt x="6863756" y="0"/>
                    </a:lnTo>
                    <a:cubicBezTo>
                      <a:pt x="6961579" y="0"/>
                      <a:pt x="7040880" y="79301"/>
                      <a:pt x="7040880" y="177124"/>
                    </a:cubicBezTo>
                    <a:lnTo>
                      <a:pt x="7040880" y="885596"/>
                    </a:lnTo>
                    <a:cubicBezTo>
                      <a:pt x="7040880" y="983419"/>
                      <a:pt x="6961579" y="1062720"/>
                      <a:pt x="6863756" y="1062720"/>
                    </a:cubicBezTo>
                    <a:lnTo>
                      <a:pt x="177124" y="1062720"/>
                    </a:lnTo>
                    <a:cubicBezTo>
                      <a:pt x="79301" y="1062720"/>
                      <a:pt x="0" y="983419"/>
                      <a:pt x="0" y="885596"/>
                    </a:cubicBezTo>
                    <a:lnTo>
                      <a:pt x="0" y="177124"/>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07" tIns="51878" rIns="318007" bIns="51878" numCol="1" spcCol="1270" anchor="ctr" anchorCtr="0">
                <a:noAutofit/>
              </a:bodyPr>
              <a:lstStyle/>
              <a:p>
                <a:pPr marL="0" lvl="0" indent="0" algn="l" defTabSz="1244600">
                  <a:lnSpc>
                    <a:spcPct val="90000"/>
                  </a:lnSpc>
                  <a:spcBef>
                    <a:spcPct val="0"/>
                  </a:spcBef>
                  <a:spcAft>
                    <a:spcPct val="35000"/>
                  </a:spcAft>
                  <a:buNone/>
                </a:pPr>
                <a:r>
                  <a:rPr lang="en-US" sz="2800" kern="1200" dirty="0"/>
                  <a:t>Epinephrine:</a:t>
                </a:r>
              </a:p>
            </p:txBody>
          </p:sp>
        </p:grpSp>
        <p:sp>
          <p:nvSpPr>
            <p:cNvPr id="9" name="Arrow: Up 8">
              <a:extLst>
                <a:ext uri="{FF2B5EF4-FFF2-40B4-BE49-F238E27FC236}">
                  <a16:creationId xmlns:a16="http://schemas.microsoft.com/office/drawing/2014/main" id="{982FF9DC-E479-58A7-953A-A31AD5957CA8}"/>
                </a:ext>
              </a:extLst>
            </p:cNvPr>
            <p:cNvSpPr/>
            <p:nvPr/>
          </p:nvSpPr>
          <p:spPr>
            <a:xfrm>
              <a:off x="935182" y="42672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E2F76619-444C-9343-D979-658FAF3504B7}"/>
                </a:ext>
              </a:extLst>
            </p:cNvPr>
            <p:cNvSpPr/>
            <p:nvPr/>
          </p:nvSpPr>
          <p:spPr>
            <a:xfrm>
              <a:off x="868249" y="5144350"/>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93164441-FE18-976C-8657-804EA28F34B6}"/>
                </a:ext>
              </a:extLst>
            </p:cNvPr>
            <p:cNvSpPr/>
            <p:nvPr/>
          </p:nvSpPr>
          <p:spPr>
            <a:xfrm>
              <a:off x="925657" y="4705775"/>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B0007C7C-9450-24DB-6858-B74CC195BD1B}"/>
                </a:ext>
              </a:extLst>
            </p:cNvPr>
            <p:cNvSpPr/>
            <p:nvPr/>
          </p:nvSpPr>
          <p:spPr>
            <a:xfrm>
              <a:off x="925657" y="3828625"/>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ooter Placeholder 8">
            <a:extLst>
              <a:ext uri="{FF2B5EF4-FFF2-40B4-BE49-F238E27FC236}">
                <a16:creationId xmlns:a16="http://schemas.microsoft.com/office/drawing/2014/main" id="{98D2BEAA-A907-53B9-3645-E90FDCB78824}"/>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Holmberg et al. </a:t>
            </a:r>
            <a:r>
              <a:rPr lang="en-US" i="1" dirty="0"/>
              <a:t>Resuscitation</a:t>
            </a:r>
            <a:r>
              <a:rPr lang="en-US" dirty="0"/>
              <a:t>. 2019.</a:t>
            </a:r>
          </a:p>
        </p:txBody>
      </p:sp>
      <p:sp>
        <p:nvSpPr>
          <p:cNvPr id="19" name="Content Placeholder 2">
            <a:extLst>
              <a:ext uri="{FF2B5EF4-FFF2-40B4-BE49-F238E27FC236}">
                <a16:creationId xmlns:a16="http://schemas.microsoft.com/office/drawing/2014/main" id="{925A9FF7-D4C7-387F-C0FF-C5AF963DC51B}"/>
              </a:ext>
            </a:extLst>
          </p:cNvPr>
          <p:cNvSpPr txBox="1">
            <a:spLocks/>
          </p:cNvSpPr>
          <p:nvPr/>
        </p:nvSpPr>
        <p:spPr>
          <a:xfrm>
            <a:off x="955964" y="5910722"/>
            <a:ext cx="10058400" cy="459974"/>
          </a:xfrm>
          <a:prstGeom prst="rect">
            <a:avLst/>
          </a:prstGeom>
        </p:spPr>
        <p:txBody>
          <a:bodyPr vert="horz" lIns="91440" tIns="45720" rIns="91440" bIns="45720" rtlCol="0">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Earlier administration associated with improved rates of ROSC</a:t>
            </a:r>
          </a:p>
        </p:txBody>
      </p:sp>
      <p:grpSp>
        <p:nvGrpSpPr>
          <p:cNvPr id="20" name="Group 19">
            <a:extLst>
              <a:ext uri="{FF2B5EF4-FFF2-40B4-BE49-F238E27FC236}">
                <a16:creationId xmlns:a16="http://schemas.microsoft.com/office/drawing/2014/main" id="{3EB4220F-88E4-958D-4DDC-5D67F1B6BEB9}"/>
              </a:ext>
            </a:extLst>
          </p:cNvPr>
          <p:cNvGrpSpPr/>
          <p:nvPr/>
        </p:nvGrpSpPr>
        <p:grpSpPr>
          <a:xfrm>
            <a:off x="609599" y="3429000"/>
            <a:ext cx="10714151" cy="1835919"/>
            <a:chOff x="1062643" y="5561580"/>
            <a:chExt cx="10714151" cy="1637299"/>
          </a:xfrm>
          <a:solidFill>
            <a:schemeClr val="bg1"/>
          </a:solidFill>
        </p:grpSpPr>
        <p:sp>
          <p:nvSpPr>
            <p:cNvPr id="21" name="Content Placeholder 2">
              <a:extLst>
                <a:ext uri="{FF2B5EF4-FFF2-40B4-BE49-F238E27FC236}">
                  <a16:creationId xmlns:a16="http://schemas.microsoft.com/office/drawing/2014/main" id="{892B9879-B08F-2C30-00CE-D9E9EC3A1E6A}"/>
                </a:ext>
              </a:extLst>
            </p:cNvPr>
            <p:cNvSpPr txBox="1">
              <a:spLocks/>
            </p:cNvSpPr>
            <p:nvPr/>
          </p:nvSpPr>
          <p:spPr>
            <a:xfrm>
              <a:off x="1062643" y="5561580"/>
              <a:ext cx="10714151" cy="1637299"/>
            </a:xfrm>
            <a:prstGeom prst="rect">
              <a:avLst/>
            </a:prstGeom>
            <a:grpFill/>
            <a:ln>
              <a:no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u="sng" dirty="0"/>
                <a:t>Subgroup Analysis</a:t>
              </a:r>
              <a:r>
                <a:rPr lang="en-US" sz="2800" dirty="0"/>
                <a:t>: </a:t>
              </a:r>
            </a:p>
            <a:p>
              <a:pPr lvl="1"/>
              <a:r>
                <a:rPr lang="en-US" sz="2400" dirty="0"/>
                <a:t>Non-shockable Rhythms -      ROSC + Survival to Hospital Discharge</a:t>
              </a:r>
            </a:p>
            <a:p>
              <a:pPr lvl="1"/>
              <a:r>
                <a:rPr lang="en-US" sz="2400" dirty="0"/>
                <a:t>Shockable Rhythms -      ROSC only</a:t>
              </a:r>
            </a:p>
          </p:txBody>
        </p:sp>
        <p:sp>
          <p:nvSpPr>
            <p:cNvPr id="22" name="Arrow: Up 21">
              <a:extLst>
                <a:ext uri="{FF2B5EF4-FFF2-40B4-BE49-F238E27FC236}">
                  <a16:creationId xmlns:a16="http://schemas.microsoft.com/office/drawing/2014/main" id="{7CFF86B9-D53D-8CBC-8ABE-42E088E0EEC7}"/>
                </a:ext>
              </a:extLst>
            </p:cNvPr>
            <p:cNvSpPr/>
            <p:nvPr/>
          </p:nvSpPr>
          <p:spPr>
            <a:xfrm>
              <a:off x="5101244" y="6214517"/>
              <a:ext cx="263236" cy="304800"/>
            </a:xfrm>
            <a:prstGeom prst="upArrow">
              <a:avLst>
                <a:gd name="adj1" fmla="val 32951"/>
                <a:gd name="adj2" fmla="val 5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Arrow: Up 22">
              <a:extLst>
                <a:ext uri="{FF2B5EF4-FFF2-40B4-BE49-F238E27FC236}">
                  <a16:creationId xmlns:a16="http://schemas.microsoft.com/office/drawing/2014/main" id="{E465FA36-79AD-AFAC-D2F3-C9896D190542}"/>
                </a:ext>
              </a:extLst>
            </p:cNvPr>
            <p:cNvSpPr/>
            <p:nvPr/>
          </p:nvSpPr>
          <p:spPr>
            <a:xfrm>
              <a:off x="4533208" y="6554298"/>
              <a:ext cx="263236" cy="304800"/>
            </a:xfrm>
            <a:prstGeom prst="upArrow">
              <a:avLst>
                <a:gd name="adj1" fmla="val 32951"/>
                <a:gd name="adj2" fmla="val 5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Tree>
    <p:extLst>
      <p:ext uri="{BB962C8B-B14F-4D97-AF65-F5344CB8AC3E}">
        <p14:creationId xmlns:p14="http://schemas.microsoft.com/office/powerpoint/2010/main" val="394353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FBC2-26B1-770C-D345-84C6593AD30E}"/>
              </a:ext>
            </a:extLst>
          </p:cNvPr>
          <p:cNvSpPr>
            <a:spLocks noGrp="1"/>
          </p:cNvSpPr>
          <p:nvPr>
            <p:ph type="title"/>
          </p:nvPr>
        </p:nvSpPr>
        <p:spPr/>
        <p:txBody>
          <a:bodyPr/>
          <a:lstStyle/>
          <a:p>
            <a:r>
              <a:rPr lang="en-US" dirty="0"/>
              <a:t>Timing of Epinephrine - OHCA</a:t>
            </a:r>
          </a:p>
        </p:txBody>
      </p:sp>
      <p:sp>
        <p:nvSpPr>
          <p:cNvPr id="3" name="Content Placeholder 2">
            <a:extLst>
              <a:ext uri="{FF2B5EF4-FFF2-40B4-BE49-F238E27FC236}">
                <a16:creationId xmlns:a16="http://schemas.microsoft.com/office/drawing/2014/main" id="{0679C3D1-4412-A20A-3601-24137476A693}"/>
              </a:ext>
            </a:extLst>
          </p:cNvPr>
          <p:cNvSpPr>
            <a:spLocks noGrp="1"/>
          </p:cNvSpPr>
          <p:nvPr>
            <p:ph idx="1"/>
          </p:nvPr>
        </p:nvSpPr>
        <p:spPr>
          <a:xfrm>
            <a:off x="1066800" y="1828799"/>
            <a:ext cx="10058400" cy="1290308"/>
          </a:xfrm>
        </p:spPr>
        <p:txBody>
          <a:bodyPr>
            <a:normAutofit/>
          </a:bodyPr>
          <a:lstStyle/>
          <a:p>
            <a:r>
              <a:rPr lang="en-US" sz="2800" dirty="0"/>
              <a:t>Okubo et al. (2021)</a:t>
            </a:r>
          </a:p>
          <a:p>
            <a:pPr lvl="1"/>
            <a:r>
              <a:rPr lang="en-US" sz="2400" dirty="0">
                <a:effectLst/>
                <a:ea typeface="Calibri" panose="020F0502020204030204" pitchFamily="34" charset="0"/>
                <a:cs typeface="Times New Roman" panose="02020603050405020304" pitchFamily="18" charset="0"/>
              </a:rPr>
              <a:t>Every </a:t>
            </a:r>
            <a:r>
              <a:rPr lang="en-US" sz="2400" b="1" dirty="0">
                <a:effectLst/>
                <a:ea typeface="Calibri" panose="020F0502020204030204" pitchFamily="34" charset="0"/>
                <a:cs typeface="Times New Roman" panose="02020603050405020304" pitchFamily="18" charset="0"/>
              </a:rPr>
              <a:t>1-minute delay </a:t>
            </a:r>
            <a:r>
              <a:rPr lang="en-US" sz="2400" dirty="0">
                <a:effectLst/>
                <a:ea typeface="Calibri" panose="020F0502020204030204" pitchFamily="34" charset="0"/>
                <a:cs typeface="Times New Roman" panose="02020603050405020304" pitchFamily="18" charset="0"/>
              </a:rPr>
              <a:t>from EMS arrival to epinephrine administration associated with</a:t>
            </a:r>
            <a:endParaRPr lang="en-US" sz="1800" dirty="0">
              <a:ea typeface="Calibri" panose="020F0502020204030204" pitchFamily="34" charset="0"/>
              <a:cs typeface="Times New Roman" panose="02020603050405020304" pitchFamily="18" charset="0"/>
            </a:endParaRPr>
          </a:p>
          <a:p>
            <a:pPr lvl="1"/>
            <a:endParaRPr lang="en-US" dirty="0">
              <a:effectLst/>
              <a:ea typeface="Calibri" panose="020F0502020204030204" pitchFamily="34" charset="0"/>
              <a:cs typeface="Times New Roman" panose="02020603050405020304" pitchFamily="18" charset="0"/>
            </a:endParaRPr>
          </a:p>
          <a:p>
            <a:pPr lvl="1"/>
            <a:endParaRPr lang="en-US" dirty="0">
              <a:ea typeface="Calibri" panose="020F0502020204030204" pitchFamily="34" charset="0"/>
              <a:cs typeface="Times New Roman" panose="02020603050405020304" pitchFamily="18" charset="0"/>
            </a:endParaRPr>
          </a:p>
          <a:p>
            <a:pPr lvl="1"/>
            <a:endParaRPr lang="en-US" dirty="0">
              <a:effectLst/>
              <a:ea typeface="Calibri" panose="020F0502020204030204" pitchFamily="34" charset="0"/>
              <a:cs typeface="Times New Roman" panose="02020603050405020304" pitchFamily="18" charset="0"/>
            </a:endParaRPr>
          </a:p>
          <a:p>
            <a:pPr lvl="1"/>
            <a:endParaRPr lang="en-US" dirty="0">
              <a:ea typeface="Calibri" panose="020F0502020204030204" pitchFamily="34" charset="0"/>
              <a:cs typeface="Times New Roman" panose="02020603050405020304" pitchFamily="18" charset="0"/>
            </a:endParaRPr>
          </a:p>
          <a:p>
            <a:pPr lvl="1"/>
            <a:endParaRPr lang="en-US" dirty="0">
              <a:effectLst/>
              <a:ea typeface="Calibri" panose="020F0502020204030204" pitchFamily="34" charset="0"/>
              <a:cs typeface="Times New Roman" panose="02020603050405020304" pitchFamily="18" charset="0"/>
            </a:endParaRPr>
          </a:p>
          <a:p>
            <a:pPr marL="274320" lvl="1" indent="0">
              <a:buNone/>
            </a:pPr>
            <a:endParaRPr lang="en-US" dirty="0">
              <a:effectLst/>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E810F155-83C0-17DB-D029-D2FD947E91C1}"/>
              </a:ext>
            </a:extLst>
          </p:cNvPr>
          <p:cNvGrpSpPr/>
          <p:nvPr/>
        </p:nvGrpSpPr>
        <p:grpSpPr>
          <a:xfrm>
            <a:off x="6402601" y="3283258"/>
            <a:ext cx="4379741" cy="2501197"/>
            <a:chOff x="1409703" y="3283258"/>
            <a:chExt cx="4379741" cy="2501197"/>
          </a:xfrm>
        </p:grpSpPr>
        <p:sp>
          <p:nvSpPr>
            <p:cNvPr id="5" name="Freeform: Shape 4">
              <a:extLst>
                <a:ext uri="{FF2B5EF4-FFF2-40B4-BE49-F238E27FC236}">
                  <a16:creationId xmlns:a16="http://schemas.microsoft.com/office/drawing/2014/main" id="{9E58059A-0696-6EBC-02FB-211E7718B084}"/>
                </a:ext>
              </a:extLst>
            </p:cNvPr>
            <p:cNvSpPr/>
            <p:nvPr/>
          </p:nvSpPr>
          <p:spPr>
            <a:xfrm>
              <a:off x="1409748" y="3283258"/>
              <a:ext cx="4379696" cy="572555"/>
            </a:xfrm>
            <a:custGeom>
              <a:avLst/>
              <a:gdLst>
                <a:gd name="connsiteX0" fmla="*/ 0 w 4130426"/>
                <a:gd name="connsiteY0" fmla="*/ 0 h 720000"/>
                <a:gd name="connsiteX1" fmla="*/ 4130426 w 4130426"/>
                <a:gd name="connsiteY1" fmla="*/ 0 h 720000"/>
                <a:gd name="connsiteX2" fmla="*/ 4130426 w 4130426"/>
                <a:gd name="connsiteY2" fmla="*/ 720000 h 720000"/>
                <a:gd name="connsiteX3" fmla="*/ 0 w 4130426"/>
                <a:gd name="connsiteY3" fmla="*/ 720000 h 720000"/>
                <a:gd name="connsiteX4" fmla="*/ 0 w 41304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720000">
                  <a:moveTo>
                    <a:pt x="0" y="0"/>
                  </a:moveTo>
                  <a:lnTo>
                    <a:pt x="4130426" y="0"/>
                  </a:lnTo>
                  <a:lnTo>
                    <a:pt x="4130426" y="720000"/>
                  </a:lnTo>
                  <a:lnTo>
                    <a:pt x="0" y="720000"/>
                  </a:lnTo>
                  <a:lnTo>
                    <a:pt x="0" y="0"/>
                  </a:lnTo>
                  <a:close/>
                </a:path>
              </a:pathLst>
            </a:cu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800" b="1" kern="1200" dirty="0"/>
                <a:t>Shockable</a:t>
              </a:r>
            </a:p>
          </p:txBody>
        </p:sp>
        <p:sp>
          <p:nvSpPr>
            <p:cNvPr id="6" name="Freeform: Shape 5">
              <a:extLst>
                <a:ext uri="{FF2B5EF4-FFF2-40B4-BE49-F238E27FC236}">
                  <a16:creationId xmlns:a16="http://schemas.microsoft.com/office/drawing/2014/main" id="{68F2A130-4C17-841C-43B0-9243A8E710F1}"/>
                </a:ext>
              </a:extLst>
            </p:cNvPr>
            <p:cNvSpPr/>
            <p:nvPr/>
          </p:nvSpPr>
          <p:spPr>
            <a:xfrm>
              <a:off x="1409703" y="3842411"/>
              <a:ext cx="4379696" cy="1942044"/>
            </a:xfrm>
            <a:custGeom>
              <a:avLst/>
              <a:gdLst>
                <a:gd name="connsiteX0" fmla="*/ 0 w 4130426"/>
                <a:gd name="connsiteY0" fmla="*/ 0 h 2972320"/>
                <a:gd name="connsiteX1" fmla="*/ 4130426 w 4130426"/>
                <a:gd name="connsiteY1" fmla="*/ 0 h 2972320"/>
                <a:gd name="connsiteX2" fmla="*/ 4130426 w 4130426"/>
                <a:gd name="connsiteY2" fmla="*/ 2972320 h 2972320"/>
                <a:gd name="connsiteX3" fmla="*/ 0 w 4130426"/>
                <a:gd name="connsiteY3" fmla="*/ 2972320 h 2972320"/>
                <a:gd name="connsiteX4" fmla="*/ 0 w 4130426"/>
                <a:gd name="connsiteY4" fmla="*/ 0 h 297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2972320">
                  <a:moveTo>
                    <a:pt x="0" y="0"/>
                  </a:moveTo>
                  <a:lnTo>
                    <a:pt x="4130426" y="0"/>
                  </a:lnTo>
                  <a:lnTo>
                    <a:pt x="4130426" y="2972320"/>
                  </a:lnTo>
                  <a:lnTo>
                    <a:pt x="0" y="2972320"/>
                  </a:lnTo>
                  <a:lnTo>
                    <a:pt x="0" y="0"/>
                  </a:lnTo>
                  <a:close/>
                </a:path>
              </a:pathLst>
            </a:custGeom>
            <a:solidFill>
              <a:schemeClr val="accent3">
                <a:lumMod val="20000"/>
                <a:lumOff val="80000"/>
                <a:alpha val="90000"/>
              </a:schemeClr>
            </a:solidFill>
            <a:ln>
              <a:solidFill>
                <a:schemeClr val="accent3"/>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133350" rIns="91440" bIns="200025" numCol="1" spcCol="1270" anchor="t" anchorCtr="0">
              <a:noAutofit/>
            </a:bodyPr>
            <a:lstStyle/>
            <a:p>
              <a:pPr marL="0" lvl="1" algn="l" defTabSz="1111250">
                <a:lnSpc>
                  <a:spcPct val="90000"/>
                </a:lnSpc>
                <a:spcBef>
                  <a:spcPct val="0"/>
                </a:spcBef>
                <a:spcAft>
                  <a:spcPts val="600"/>
                </a:spcAft>
              </a:pPr>
              <a:r>
                <a:rPr lang="en-US" sz="2400" dirty="0"/>
                <a:t>RR of Survival by 5.5%</a:t>
              </a:r>
            </a:p>
            <a:p>
              <a:pPr marL="0" lvl="1" algn="l" defTabSz="1111250">
                <a:lnSpc>
                  <a:spcPct val="90000"/>
                </a:lnSpc>
                <a:spcBef>
                  <a:spcPct val="0"/>
                </a:spcBef>
                <a:spcAft>
                  <a:spcPct val="15000"/>
                </a:spcAft>
              </a:pPr>
              <a:r>
                <a:rPr lang="en-US" sz="2400" kern="1200" dirty="0"/>
                <a:t>RR of Favorable Neurologic Outcome by 6.4%</a:t>
              </a:r>
            </a:p>
          </p:txBody>
        </p:sp>
        <p:sp>
          <p:nvSpPr>
            <p:cNvPr id="9" name="Arrow: Down 8">
              <a:extLst>
                <a:ext uri="{FF2B5EF4-FFF2-40B4-BE49-F238E27FC236}">
                  <a16:creationId xmlns:a16="http://schemas.microsoft.com/office/drawing/2014/main" id="{B5A5F58C-E1AD-43F1-EE90-71031259EE91}"/>
                </a:ext>
              </a:extLst>
            </p:cNvPr>
            <p:cNvSpPr/>
            <p:nvPr/>
          </p:nvSpPr>
          <p:spPr>
            <a:xfrm>
              <a:off x="1553243" y="4000914"/>
              <a:ext cx="263236" cy="304800"/>
            </a:xfrm>
            <a:prstGeom prst="downArrow">
              <a:avLst>
                <a:gd name="adj1" fmla="val 35526"/>
                <a:gd name="adj2" fmla="val 50000"/>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C6F3EE2-B76B-D571-69CF-75874884AC6E}"/>
                </a:ext>
              </a:extLst>
            </p:cNvPr>
            <p:cNvSpPr/>
            <p:nvPr/>
          </p:nvSpPr>
          <p:spPr>
            <a:xfrm>
              <a:off x="1553243" y="4392715"/>
              <a:ext cx="263236" cy="304800"/>
            </a:xfrm>
            <a:prstGeom prst="downArrow">
              <a:avLst>
                <a:gd name="adj1" fmla="val 35526"/>
                <a:gd name="adj2" fmla="val 50000"/>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8885C68-9FB9-3CCA-A27B-42B0B5F2AFD0}"/>
              </a:ext>
            </a:extLst>
          </p:cNvPr>
          <p:cNvGrpSpPr/>
          <p:nvPr/>
        </p:nvGrpSpPr>
        <p:grpSpPr>
          <a:xfrm>
            <a:off x="1409658" y="3269855"/>
            <a:ext cx="4379696" cy="2514600"/>
            <a:chOff x="6402601" y="3283258"/>
            <a:chExt cx="4379696" cy="2514600"/>
          </a:xfrm>
        </p:grpSpPr>
        <p:sp>
          <p:nvSpPr>
            <p:cNvPr id="7" name="Freeform: Shape 6">
              <a:extLst>
                <a:ext uri="{FF2B5EF4-FFF2-40B4-BE49-F238E27FC236}">
                  <a16:creationId xmlns:a16="http://schemas.microsoft.com/office/drawing/2014/main" id="{589169A3-6612-DF1B-63A1-EB6F2BD903B7}"/>
                </a:ext>
              </a:extLst>
            </p:cNvPr>
            <p:cNvSpPr/>
            <p:nvPr/>
          </p:nvSpPr>
          <p:spPr>
            <a:xfrm>
              <a:off x="6402601" y="3283258"/>
              <a:ext cx="4379696" cy="572555"/>
            </a:xfrm>
            <a:custGeom>
              <a:avLst/>
              <a:gdLst>
                <a:gd name="connsiteX0" fmla="*/ 0 w 4130426"/>
                <a:gd name="connsiteY0" fmla="*/ 0 h 720000"/>
                <a:gd name="connsiteX1" fmla="*/ 4130426 w 4130426"/>
                <a:gd name="connsiteY1" fmla="*/ 0 h 720000"/>
                <a:gd name="connsiteX2" fmla="*/ 4130426 w 4130426"/>
                <a:gd name="connsiteY2" fmla="*/ 720000 h 720000"/>
                <a:gd name="connsiteX3" fmla="*/ 0 w 4130426"/>
                <a:gd name="connsiteY3" fmla="*/ 720000 h 720000"/>
                <a:gd name="connsiteX4" fmla="*/ 0 w 41304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720000">
                  <a:moveTo>
                    <a:pt x="0" y="0"/>
                  </a:moveTo>
                  <a:lnTo>
                    <a:pt x="4130426" y="0"/>
                  </a:lnTo>
                  <a:lnTo>
                    <a:pt x="4130426" y="720000"/>
                  </a:lnTo>
                  <a:lnTo>
                    <a:pt x="0" y="720000"/>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800" b="1" kern="1200" dirty="0"/>
                <a:t>Non-Shockable</a:t>
              </a:r>
            </a:p>
          </p:txBody>
        </p:sp>
        <p:sp>
          <p:nvSpPr>
            <p:cNvPr id="8" name="Freeform: Shape 7">
              <a:extLst>
                <a:ext uri="{FF2B5EF4-FFF2-40B4-BE49-F238E27FC236}">
                  <a16:creationId xmlns:a16="http://schemas.microsoft.com/office/drawing/2014/main" id="{5F02C379-E65F-E768-A0D3-26505C5FA3C4}"/>
                </a:ext>
              </a:extLst>
            </p:cNvPr>
            <p:cNvSpPr/>
            <p:nvPr/>
          </p:nvSpPr>
          <p:spPr>
            <a:xfrm>
              <a:off x="6402601" y="3855814"/>
              <a:ext cx="4379696" cy="1942044"/>
            </a:xfrm>
            <a:custGeom>
              <a:avLst/>
              <a:gdLst>
                <a:gd name="connsiteX0" fmla="*/ 0 w 4130426"/>
                <a:gd name="connsiteY0" fmla="*/ 0 h 2972320"/>
                <a:gd name="connsiteX1" fmla="*/ 4130426 w 4130426"/>
                <a:gd name="connsiteY1" fmla="*/ 0 h 2972320"/>
                <a:gd name="connsiteX2" fmla="*/ 4130426 w 4130426"/>
                <a:gd name="connsiteY2" fmla="*/ 2972320 h 2972320"/>
                <a:gd name="connsiteX3" fmla="*/ 0 w 4130426"/>
                <a:gd name="connsiteY3" fmla="*/ 2972320 h 2972320"/>
                <a:gd name="connsiteX4" fmla="*/ 0 w 4130426"/>
                <a:gd name="connsiteY4" fmla="*/ 0 h 297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2972320">
                  <a:moveTo>
                    <a:pt x="0" y="0"/>
                  </a:moveTo>
                  <a:lnTo>
                    <a:pt x="4130426" y="0"/>
                  </a:lnTo>
                  <a:lnTo>
                    <a:pt x="4130426" y="2972320"/>
                  </a:lnTo>
                  <a:lnTo>
                    <a:pt x="0" y="2972320"/>
                  </a:lnTo>
                  <a:lnTo>
                    <a:pt x="0" y="0"/>
                  </a:lnTo>
                  <a:close/>
                </a:path>
              </a:pathLst>
            </a:custGeom>
            <a:solidFill>
              <a:srgbClr val="E1D4E6"/>
            </a:solidFill>
            <a:ln>
              <a:solidFill>
                <a:schemeClr val="accent5"/>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133350" rIns="91440" bIns="200025" numCol="1" spcCol="1270" anchor="t" anchorCtr="0">
              <a:noAutofit/>
            </a:bodyPr>
            <a:lstStyle/>
            <a:p>
              <a:pPr marL="0" lvl="1" algn="l" defTabSz="1111250">
                <a:lnSpc>
                  <a:spcPct val="90000"/>
                </a:lnSpc>
                <a:spcBef>
                  <a:spcPct val="0"/>
                </a:spcBef>
                <a:spcAft>
                  <a:spcPts val="600"/>
                </a:spcAft>
              </a:pPr>
              <a:r>
                <a:rPr lang="en-US" sz="2400" kern="1200" dirty="0"/>
                <a:t>RR of Survival by 4.4%</a:t>
              </a:r>
            </a:p>
            <a:p>
              <a:pPr marL="0" lvl="1" algn="l" defTabSz="1111250">
                <a:lnSpc>
                  <a:spcPct val="90000"/>
                </a:lnSpc>
                <a:spcBef>
                  <a:spcPct val="0"/>
                </a:spcBef>
                <a:spcAft>
                  <a:spcPct val="15000"/>
                </a:spcAft>
              </a:pPr>
              <a:r>
                <a:rPr lang="en-US" sz="2400" dirty="0"/>
                <a:t>RR of Favorable Neurologic Outcome by 7.1%</a:t>
              </a:r>
              <a:endParaRPr lang="en-US" sz="2400" kern="1200" dirty="0"/>
            </a:p>
          </p:txBody>
        </p:sp>
        <p:sp>
          <p:nvSpPr>
            <p:cNvPr id="12" name="Arrow: Down 11">
              <a:extLst>
                <a:ext uri="{FF2B5EF4-FFF2-40B4-BE49-F238E27FC236}">
                  <a16:creationId xmlns:a16="http://schemas.microsoft.com/office/drawing/2014/main" id="{432C04DE-DE3A-86FD-29AF-3BCA7FF1A330}"/>
                </a:ext>
              </a:extLst>
            </p:cNvPr>
            <p:cNvSpPr/>
            <p:nvPr/>
          </p:nvSpPr>
          <p:spPr>
            <a:xfrm>
              <a:off x="6553200" y="4000914"/>
              <a:ext cx="263236" cy="304800"/>
            </a:xfrm>
            <a:prstGeom prst="downArrow">
              <a:avLst>
                <a:gd name="adj1" fmla="val 35526"/>
                <a:gd name="adj2" fmla="val 5000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F6E4B603-6588-CF0B-3777-1F79E4523F0F}"/>
                </a:ext>
              </a:extLst>
            </p:cNvPr>
            <p:cNvSpPr/>
            <p:nvPr/>
          </p:nvSpPr>
          <p:spPr>
            <a:xfrm>
              <a:off x="6553200" y="4392715"/>
              <a:ext cx="263236" cy="304800"/>
            </a:xfrm>
            <a:prstGeom prst="downArrow">
              <a:avLst>
                <a:gd name="adj1" fmla="val 35526"/>
                <a:gd name="adj2" fmla="val 5000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8">
            <a:extLst>
              <a:ext uri="{FF2B5EF4-FFF2-40B4-BE49-F238E27FC236}">
                <a16:creationId xmlns:a16="http://schemas.microsoft.com/office/drawing/2014/main" id="{B6BEA953-6F61-00F5-1566-302C34C1100E}"/>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Andersen et al. </a:t>
            </a:r>
            <a:r>
              <a:rPr lang="en-US" i="1" dirty="0"/>
              <a:t>BMJ</a:t>
            </a:r>
            <a:r>
              <a:rPr lang="en-US" dirty="0"/>
              <a:t>. 2016.</a:t>
            </a:r>
          </a:p>
          <a:p>
            <a:pPr algn="r"/>
            <a:r>
              <a:rPr lang="en-US" dirty="0"/>
              <a:t>Okubo et al. </a:t>
            </a:r>
            <a:r>
              <a:rPr lang="en-US" i="1" dirty="0"/>
              <a:t>JAMA </a:t>
            </a:r>
            <a:r>
              <a:rPr lang="en-US" i="1" dirty="0" err="1"/>
              <a:t>Netw</a:t>
            </a:r>
            <a:r>
              <a:rPr lang="en-US" i="1" dirty="0"/>
              <a:t> Open.</a:t>
            </a:r>
            <a:r>
              <a:rPr lang="en-US" dirty="0"/>
              <a:t> 2021.</a:t>
            </a:r>
          </a:p>
        </p:txBody>
      </p:sp>
      <p:sp>
        <p:nvSpPr>
          <p:cNvPr id="15" name="Footer Placeholder 8">
            <a:extLst>
              <a:ext uri="{FF2B5EF4-FFF2-40B4-BE49-F238E27FC236}">
                <a16:creationId xmlns:a16="http://schemas.microsoft.com/office/drawing/2014/main" id="{457015DC-F351-C98D-88D0-65ECEA043369}"/>
              </a:ext>
            </a:extLst>
          </p:cNvPr>
          <p:cNvSpPr txBox="1">
            <a:spLocks/>
          </p:cNvSpPr>
          <p:nvPr/>
        </p:nvSpPr>
        <p:spPr>
          <a:xfrm>
            <a:off x="7010400" y="6641151"/>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Donnino</a:t>
            </a:r>
            <a:r>
              <a:rPr lang="en-US" dirty="0"/>
              <a:t> et al. </a:t>
            </a:r>
            <a:r>
              <a:rPr lang="en-US" i="1" dirty="0"/>
              <a:t>BMJ.</a:t>
            </a:r>
            <a:r>
              <a:rPr lang="en-US" dirty="0"/>
              <a:t> 2014.</a:t>
            </a:r>
          </a:p>
        </p:txBody>
      </p:sp>
    </p:spTree>
    <p:extLst>
      <p:ext uri="{BB962C8B-B14F-4D97-AF65-F5344CB8AC3E}">
        <p14:creationId xmlns:p14="http://schemas.microsoft.com/office/powerpoint/2010/main" val="11481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Epinephrine - IHCA</a:t>
            </a:r>
          </a:p>
        </p:txBody>
      </p:sp>
      <p:sp>
        <p:nvSpPr>
          <p:cNvPr id="6" name="Freeform 5"/>
          <p:cNvSpPr/>
          <p:nvPr/>
        </p:nvSpPr>
        <p:spPr>
          <a:xfrm>
            <a:off x="609601" y="1981200"/>
            <a:ext cx="8839199" cy="889785"/>
          </a:xfrm>
          <a:custGeom>
            <a:avLst/>
            <a:gdLst>
              <a:gd name="connsiteX0" fmla="*/ 0 w 10058399"/>
              <a:gd name="connsiteY0" fmla="*/ 148300 h 889785"/>
              <a:gd name="connsiteX1" fmla="*/ 148300 w 10058399"/>
              <a:gd name="connsiteY1" fmla="*/ 0 h 889785"/>
              <a:gd name="connsiteX2" fmla="*/ 9910099 w 10058399"/>
              <a:gd name="connsiteY2" fmla="*/ 0 h 889785"/>
              <a:gd name="connsiteX3" fmla="*/ 10058399 w 10058399"/>
              <a:gd name="connsiteY3" fmla="*/ 148300 h 889785"/>
              <a:gd name="connsiteX4" fmla="*/ 10058399 w 10058399"/>
              <a:gd name="connsiteY4" fmla="*/ 741485 h 889785"/>
              <a:gd name="connsiteX5" fmla="*/ 9910099 w 10058399"/>
              <a:gd name="connsiteY5" fmla="*/ 889785 h 889785"/>
              <a:gd name="connsiteX6" fmla="*/ 148300 w 10058399"/>
              <a:gd name="connsiteY6" fmla="*/ 889785 h 889785"/>
              <a:gd name="connsiteX7" fmla="*/ 0 w 10058399"/>
              <a:gd name="connsiteY7" fmla="*/ 741485 h 889785"/>
              <a:gd name="connsiteX8" fmla="*/ 0 w 10058399"/>
              <a:gd name="connsiteY8" fmla="*/ 148300 h 88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889785">
                <a:moveTo>
                  <a:pt x="0" y="148300"/>
                </a:moveTo>
                <a:cubicBezTo>
                  <a:pt x="0" y="66396"/>
                  <a:pt x="66396" y="0"/>
                  <a:pt x="148300" y="0"/>
                </a:cubicBezTo>
                <a:lnTo>
                  <a:pt x="9910099" y="0"/>
                </a:lnTo>
                <a:cubicBezTo>
                  <a:pt x="9992003" y="0"/>
                  <a:pt x="10058399" y="66396"/>
                  <a:pt x="10058399" y="148300"/>
                </a:cubicBezTo>
                <a:lnTo>
                  <a:pt x="10058399" y="741485"/>
                </a:lnTo>
                <a:cubicBezTo>
                  <a:pt x="10058399" y="823389"/>
                  <a:pt x="9992003" y="889785"/>
                  <a:pt x="9910099" y="889785"/>
                </a:cubicBezTo>
                <a:lnTo>
                  <a:pt x="148300" y="889785"/>
                </a:lnTo>
                <a:cubicBezTo>
                  <a:pt x="66396" y="889785"/>
                  <a:pt x="0" y="823389"/>
                  <a:pt x="0" y="741485"/>
                </a:cubicBezTo>
                <a:lnTo>
                  <a:pt x="0" y="14830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026" tIns="192026" rIns="192026" bIns="192026" numCol="1" spcCol="1270" anchor="ctr" anchorCtr="0">
            <a:noAutofit/>
          </a:bodyPr>
          <a:lstStyle/>
          <a:p>
            <a:pPr lvl="0" algn="l" defTabSz="1733550">
              <a:lnSpc>
                <a:spcPct val="90000"/>
              </a:lnSpc>
              <a:spcBef>
                <a:spcPct val="0"/>
              </a:spcBef>
              <a:spcAft>
                <a:spcPct val="35000"/>
              </a:spcAft>
            </a:pPr>
            <a:r>
              <a:rPr lang="en-US" sz="3600" kern="1200" dirty="0" err="1"/>
              <a:t>Donnino</a:t>
            </a:r>
            <a:r>
              <a:rPr lang="en-US" sz="3600" kern="1200" dirty="0"/>
              <a:t> et al. (2014) – Non-Shockable</a:t>
            </a:r>
          </a:p>
        </p:txBody>
      </p:sp>
      <p:sp>
        <p:nvSpPr>
          <p:cNvPr id="7" name="Freeform 6"/>
          <p:cNvSpPr/>
          <p:nvPr/>
        </p:nvSpPr>
        <p:spPr>
          <a:xfrm>
            <a:off x="609601" y="2870985"/>
            <a:ext cx="8839199" cy="888030"/>
          </a:xfrm>
          <a:custGeom>
            <a:avLst/>
            <a:gdLst>
              <a:gd name="connsiteX0" fmla="*/ 0 w 10058399"/>
              <a:gd name="connsiteY0" fmla="*/ 0 h 888030"/>
              <a:gd name="connsiteX1" fmla="*/ 10058399 w 10058399"/>
              <a:gd name="connsiteY1" fmla="*/ 0 h 888030"/>
              <a:gd name="connsiteX2" fmla="*/ 10058399 w 10058399"/>
              <a:gd name="connsiteY2" fmla="*/ 888030 h 888030"/>
              <a:gd name="connsiteX3" fmla="*/ 0 w 10058399"/>
              <a:gd name="connsiteY3" fmla="*/ 888030 h 888030"/>
              <a:gd name="connsiteX4" fmla="*/ 0 w 10058399"/>
              <a:gd name="connsiteY4" fmla="*/ 0 h 8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88030">
                <a:moveTo>
                  <a:pt x="0" y="0"/>
                </a:moveTo>
                <a:lnTo>
                  <a:pt x="10058399" y="0"/>
                </a:lnTo>
                <a:lnTo>
                  <a:pt x="10058399" y="888030"/>
                </a:lnTo>
                <a:lnTo>
                  <a:pt x="0" y="8880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2400" kern="1200" dirty="0"/>
              <a:t>Stepwise      in survival with </a:t>
            </a:r>
            <a:r>
              <a:rPr lang="en-US" sz="2400" b="1" kern="1200" dirty="0"/>
              <a:t>prolonged</a:t>
            </a:r>
            <a:r>
              <a:rPr lang="en-US" sz="2400" kern="1200" dirty="0"/>
              <a:t> time to epinephrine administration (p &lt; 0.001)</a:t>
            </a:r>
          </a:p>
        </p:txBody>
      </p:sp>
      <p:sp>
        <p:nvSpPr>
          <p:cNvPr id="8" name="Freeform 7"/>
          <p:cNvSpPr/>
          <p:nvPr/>
        </p:nvSpPr>
        <p:spPr>
          <a:xfrm>
            <a:off x="609601" y="4315718"/>
            <a:ext cx="8839199" cy="889785"/>
          </a:xfrm>
          <a:custGeom>
            <a:avLst/>
            <a:gdLst>
              <a:gd name="connsiteX0" fmla="*/ 0 w 10058399"/>
              <a:gd name="connsiteY0" fmla="*/ 148300 h 889785"/>
              <a:gd name="connsiteX1" fmla="*/ 148300 w 10058399"/>
              <a:gd name="connsiteY1" fmla="*/ 0 h 889785"/>
              <a:gd name="connsiteX2" fmla="*/ 9910099 w 10058399"/>
              <a:gd name="connsiteY2" fmla="*/ 0 h 889785"/>
              <a:gd name="connsiteX3" fmla="*/ 10058399 w 10058399"/>
              <a:gd name="connsiteY3" fmla="*/ 148300 h 889785"/>
              <a:gd name="connsiteX4" fmla="*/ 10058399 w 10058399"/>
              <a:gd name="connsiteY4" fmla="*/ 741485 h 889785"/>
              <a:gd name="connsiteX5" fmla="*/ 9910099 w 10058399"/>
              <a:gd name="connsiteY5" fmla="*/ 889785 h 889785"/>
              <a:gd name="connsiteX6" fmla="*/ 148300 w 10058399"/>
              <a:gd name="connsiteY6" fmla="*/ 889785 h 889785"/>
              <a:gd name="connsiteX7" fmla="*/ 0 w 10058399"/>
              <a:gd name="connsiteY7" fmla="*/ 741485 h 889785"/>
              <a:gd name="connsiteX8" fmla="*/ 0 w 10058399"/>
              <a:gd name="connsiteY8" fmla="*/ 148300 h 88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889785">
                <a:moveTo>
                  <a:pt x="0" y="148300"/>
                </a:moveTo>
                <a:cubicBezTo>
                  <a:pt x="0" y="66396"/>
                  <a:pt x="66396" y="0"/>
                  <a:pt x="148300" y="0"/>
                </a:cubicBezTo>
                <a:lnTo>
                  <a:pt x="9910099" y="0"/>
                </a:lnTo>
                <a:cubicBezTo>
                  <a:pt x="9992003" y="0"/>
                  <a:pt x="10058399" y="66396"/>
                  <a:pt x="10058399" y="148300"/>
                </a:cubicBezTo>
                <a:lnTo>
                  <a:pt x="10058399" y="741485"/>
                </a:lnTo>
                <a:cubicBezTo>
                  <a:pt x="10058399" y="823389"/>
                  <a:pt x="9992003" y="889785"/>
                  <a:pt x="9910099" y="889785"/>
                </a:cubicBezTo>
                <a:lnTo>
                  <a:pt x="148300" y="889785"/>
                </a:lnTo>
                <a:cubicBezTo>
                  <a:pt x="66396" y="889785"/>
                  <a:pt x="0" y="823389"/>
                  <a:pt x="0" y="741485"/>
                </a:cubicBezTo>
                <a:lnTo>
                  <a:pt x="0" y="14830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026" tIns="192026" rIns="192026" bIns="192026" numCol="1" spcCol="1270" anchor="ctr" anchorCtr="0">
            <a:noAutofit/>
          </a:bodyPr>
          <a:lstStyle/>
          <a:p>
            <a:pPr lvl="0" algn="l" defTabSz="1733550">
              <a:lnSpc>
                <a:spcPct val="90000"/>
              </a:lnSpc>
              <a:spcBef>
                <a:spcPct val="0"/>
              </a:spcBef>
              <a:spcAft>
                <a:spcPct val="35000"/>
              </a:spcAft>
            </a:pPr>
            <a:r>
              <a:rPr lang="en-US" sz="3600" kern="1200" dirty="0"/>
              <a:t>Andersen et al. (2016) - Shockable</a:t>
            </a:r>
          </a:p>
        </p:txBody>
      </p:sp>
      <p:sp>
        <p:nvSpPr>
          <p:cNvPr id="9" name="Freeform 8"/>
          <p:cNvSpPr/>
          <p:nvPr/>
        </p:nvSpPr>
        <p:spPr>
          <a:xfrm>
            <a:off x="609601" y="5205503"/>
            <a:ext cx="8839199" cy="1271497"/>
          </a:xfrm>
          <a:custGeom>
            <a:avLst/>
            <a:gdLst>
              <a:gd name="connsiteX0" fmla="*/ 0 w 10058399"/>
              <a:gd name="connsiteY0" fmla="*/ 0 h 1271497"/>
              <a:gd name="connsiteX1" fmla="*/ 10058399 w 10058399"/>
              <a:gd name="connsiteY1" fmla="*/ 0 h 1271497"/>
              <a:gd name="connsiteX2" fmla="*/ 10058399 w 10058399"/>
              <a:gd name="connsiteY2" fmla="*/ 1271497 h 1271497"/>
              <a:gd name="connsiteX3" fmla="*/ 0 w 10058399"/>
              <a:gd name="connsiteY3" fmla="*/ 1271497 h 1271497"/>
              <a:gd name="connsiteX4" fmla="*/ 0 w 10058399"/>
              <a:gd name="connsiteY4" fmla="*/ 0 h 1271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271497">
                <a:moveTo>
                  <a:pt x="0" y="0"/>
                </a:moveTo>
                <a:lnTo>
                  <a:pt x="10058399" y="0"/>
                </a:lnTo>
                <a:lnTo>
                  <a:pt x="10058399" y="1271497"/>
                </a:lnTo>
                <a:lnTo>
                  <a:pt x="0" y="12714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2800" kern="1200" dirty="0"/>
              <a:t>     </a:t>
            </a:r>
            <a:r>
              <a:rPr lang="en-US" sz="2400" kern="1200" dirty="0"/>
              <a:t>survival when epinephrine given within 2 minutes of first defibrillation – OR 0.70 [0.59 to 0.82]</a:t>
            </a:r>
          </a:p>
        </p:txBody>
      </p:sp>
      <p:sp>
        <p:nvSpPr>
          <p:cNvPr id="10" name="Arrow: Down 8">
            <a:extLst>
              <a:ext uri="{FF2B5EF4-FFF2-40B4-BE49-F238E27FC236}">
                <a16:creationId xmlns:a16="http://schemas.microsoft.com/office/drawing/2014/main" id="{B5A5F58C-E1AD-43F1-EE90-71031259EE91}"/>
              </a:ext>
            </a:extLst>
          </p:cNvPr>
          <p:cNvSpPr/>
          <p:nvPr/>
        </p:nvSpPr>
        <p:spPr>
          <a:xfrm>
            <a:off x="1295401" y="5269451"/>
            <a:ext cx="231329"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p:cNvSpPr/>
          <p:nvPr/>
        </p:nvSpPr>
        <p:spPr>
          <a:xfrm>
            <a:off x="9601200" y="1981200"/>
            <a:ext cx="685800" cy="1777815"/>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9601200" y="4316595"/>
            <a:ext cx="685800" cy="1777815"/>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0210800" y="2184307"/>
            <a:ext cx="1676399" cy="1371600"/>
          </a:xfrm>
          <a:custGeom>
            <a:avLst/>
            <a:gdLst>
              <a:gd name="connsiteX0" fmla="*/ 0 w 10058399"/>
              <a:gd name="connsiteY0" fmla="*/ 0 h 888030"/>
              <a:gd name="connsiteX1" fmla="*/ 10058399 w 10058399"/>
              <a:gd name="connsiteY1" fmla="*/ 0 h 888030"/>
              <a:gd name="connsiteX2" fmla="*/ 10058399 w 10058399"/>
              <a:gd name="connsiteY2" fmla="*/ 888030 h 888030"/>
              <a:gd name="connsiteX3" fmla="*/ 0 w 10058399"/>
              <a:gd name="connsiteY3" fmla="*/ 888030 h 888030"/>
              <a:gd name="connsiteX4" fmla="*/ 0 w 10058399"/>
              <a:gd name="connsiteY4" fmla="*/ 0 h 8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88030">
                <a:moveTo>
                  <a:pt x="0" y="0"/>
                </a:moveTo>
                <a:lnTo>
                  <a:pt x="10058399" y="0"/>
                </a:lnTo>
                <a:lnTo>
                  <a:pt x="10058399" y="888030"/>
                </a:lnTo>
                <a:lnTo>
                  <a:pt x="0" y="8880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49530" rIns="277368" bIns="49530" numCol="1" spcCol="1270" anchor="t" anchorCtr="0">
            <a:noAutofit/>
          </a:bodyPr>
          <a:lstStyle/>
          <a:p>
            <a:pPr marL="0" lvl="1" algn="ctr" defTabSz="1333500">
              <a:lnSpc>
                <a:spcPct val="90000"/>
              </a:lnSpc>
              <a:spcBef>
                <a:spcPct val="0"/>
              </a:spcBef>
              <a:spcAft>
                <a:spcPct val="20000"/>
              </a:spcAft>
            </a:pPr>
            <a:r>
              <a:rPr lang="en-US" sz="2800" dirty="0">
                <a:solidFill>
                  <a:srgbClr val="00CC00"/>
                </a:solidFill>
              </a:rPr>
              <a:t>Early </a:t>
            </a:r>
          </a:p>
          <a:p>
            <a:pPr marL="0" lvl="1" algn="ctr" defTabSz="1333500">
              <a:lnSpc>
                <a:spcPct val="90000"/>
              </a:lnSpc>
              <a:spcBef>
                <a:spcPct val="0"/>
              </a:spcBef>
              <a:spcAft>
                <a:spcPct val="20000"/>
              </a:spcAft>
            </a:pPr>
            <a:r>
              <a:rPr lang="en-US" sz="2800" dirty="0">
                <a:solidFill>
                  <a:srgbClr val="00CC00"/>
                </a:solidFill>
              </a:rPr>
              <a:t>= Better</a:t>
            </a:r>
            <a:endParaRPr lang="en-US" sz="2800" kern="1200" dirty="0">
              <a:solidFill>
                <a:srgbClr val="00CC00"/>
              </a:solidFill>
            </a:endParaRPr>
          </a:p>
        </p:txBody>
      </p:sp>
      <p:sp>
        <p:nvSpPr>
          <p:cNvPr id="14" name="Freeform 13"/>
          <p:cNvSpPr/>
          <p:nvPr/>
        </p:nvSpPr>
        <p:spPr>
          <a:xfrm>
            <a:off x="10210800" y="4519702"/>
            <a:ext cx="1676399" cy="1371600"/>
          </a:xfrm>
          <a:custGeom>
            <a:avLst/>
            <a:gdLst>
              <a:gd name="connsiteX0" fmla="*/ 0 w 10058399"/>
              <a:gd name="connsiteY0" fmla="*/ 0 h 888030"/>
              <a:gd name="connsiteX1" fmla="*/ 10058399 w 10058399"/>
              <a:gd name="connsiteY1" fmla="*/ 0 h 888030"/>
              <a:gd name="connsiteX2" fmla="*/ 10058399 w 10058399"/>
              <a:gd name="connsiteY2" fmla="*/ 888030 h 888030"/>
              <a:gd name="connsiteX3" fmla="*/ 0 w 10058399"/>
              <a:gd name="connsiteY3" fmla="*/ 888030 h 888030"/>
              <a:gd name="connsiteX4" fmla="*/ 0 w 10058399"/>
              <a:gd name="connsiteY4" fmla="*/ 0 h 8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88030">
                <a:moveTo>
                  <a:pt x="0" y="0"/>
                </a:moveTo>
                <a:lnTo>
                  <a:pt x="10058399" y="0"/>
                </a:lnTo>
                <a:lnTo>
                  <a:pt x="10058399" y="888030"/>
                </a:lnTo>
                <a:lnTo>
                  <a:pt x="0" y="8880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49530" rIns="277368" bIns="49530" numCol="1" spcCol="1270" anchor="t" anchorCtr="0">
            <a:noAutofit/>
          </a:bodyPr>
          <a:lstStyle/>
          <a:p>
            <a:pPr marL="0" lvl="1" algn="ctr" defTabSz="1333500">
              <a:lnSpc>
                <a:spcPct val="90000"/>
              </a:lnSpc>
              <a:spcBef>
                <a:spcPct val="0"/>
              </a:spcBef>
              <a:spcAft>
                <a:spcPct val="20000"/>
              </a:spcAft>
            </a:pPr>
            <a:r>
              <a:rPr lang="en-US" sz="2800" dirty="0">
                <a:solidFill>
                  <a:schemeClr val="accent1"/>
                </a:solidFill>
              </a:rPr>
              <a:t>Early </a:t>
            </a:r>
          </a:p>
          <a:p>
            <a:pPr marL="0" lvl="1" algn="ctr" defTabSz="1333500">
              <a:lnSpc>
                <a:spcPct val="90000"/>
              </a:lnSpc>
              <a:spcBef>
                <a:spcPct val="0"/>
              </a:spcBef>
              <a:spcAft>
                <a:spcPct val="20000"/>
              </a:spcAft>
            </a:pPr>
            <a:r>
              <a:rPr lang="en-US" sz="2800" dirty="0">
                <a:solidFill>
                  <a:schemeClr val="accent1"/>
                </a:solidFill>
              </a:rPr>
              <a:t>= Worse</a:t>
            </a:r>
            <a:endParaRPr lang="en-US" sz="2800" kern="1200" dirty="0">
              <a:solidFill>
                <a:schemeClr val="accent1"/>
              </a:solidFill>
            </a:endParaRPr>
          </a:p>
        </p:txBody>
      </p:sp>
      <p:sp>
        <p:nvSpPr>
          <p:cNvPr id="15" name="Arrow: Down 8">
            <a:extLst>
              <a:ext uri="{FF2B5EF4-FFF2-40B4-BE49-F238E27FC236}">
                <a16:creationId xmlns:a16="http://schemas.microsoft.com/office/drawing/2014/main" id="{B5A5F58C-E1AD-43F1-EE90-71031259EE91}"/>
              </a:ext>
            </a:extLst>
          </p:cNvPr>
          <p:cNvSpPr/>
          <p:nvPr/>
        </p:nvSpPr>
        <p:spPr>
          <a:xfrm>
            <a:off x="2514600" y="2895600"/>
            <a:ext cx="231329"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8">
            <a:extLst>
              <a:ext uri="{FF2B5EF4-FFF2-40B4-BE49-F238E27FC236}">
                <a16:creationId xmlns:a16="http://schemas.microsoft.com/office/drawing/2014/main" id="{B6BEA953-6F61-00F5-1566-302C34C1100E}"/>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Donnino</a:t>
            </a:r>
            <a:r>
              <a:rPr lang="en-US" dirty="0"/>
              <a:t> et al. </a:t>
            </a:r>
            <a:r>
              <a:rPr lang="en-US" i="1" dirty="0"/>
              <a:t>BMJ</a:t>
            </a:r>
            <a:r>
              <a:rPr lang="en-US" dirty="0"/>
              <a:t>. 2014.</a:t>
            </a:r>
          </a:p>
          <a:p>
            <a:pPr algn="r"/>
            <a:r>
              <a:rPr lang="en-US" dirty="0"/>
              <a:t>Andersen et al. </a:t>
            </a:r>
            <a:r>
              <a:rPr lang="en-US" i="1" dirty="0"/>
              <a:t>BMJ</a:t>
            </a:r>
            <a:r>
              <a:rPr lang="en-US" dirty="0"/>
              <a:t>. 2016.</a:t>
            </a:r>
          </a:p>
        </p:txBody>
      </p:sp>
    </p:spTree>
    <p:extLst>
      <p:ext uri="{BB962C8B-B14F-4D97-AF65-F5344CB8AC3E}">
        <p14:creationId xmlns:p14="http://schemas.microsoft.com/office/powerpoint/2010/main" val="229782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animBg="1"/>
      <p:bldP spid="12" grpId="0" animBg="1"/>
      <p:bldP spid="13" grpId="0"/>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EF78-F7D6-A922-965E-190200F47C99}"/>
              </a:ext>
            </a:extLst>
          </p:cNvPr>
          <p:cNvSpPr>
            <a:spLocks noGrp="1"/>
          </p:cNvSpPr>
          <p:nvPr>
            <p:ph type="title"/>
          </p:nvPr>
        </p:nvSpPr>
        <p:spPr/>
        <p:txBody>
          <a:bodyPr/>
          <a:lstStyle/>
          <a:p>
            <a:r>
              <a:rPr lang="en-US" dirty="0"/>
              <a:t>Epinephrine Dose</a:t>
            </a:r>
          </a:p>
        </p:txBody>
      </p:sp>
      <p:graphicFrame>
        <p:nvGraphicFramePr>
          <p:cNvPr id="5" name="Content Placeholder 4">
            <a:extLst>
              <a:ext uri="{FF2B5EF4-FFF2-40B4-BE49-F238E27FC236}">
                <a16:creationId xmlns:a16="http://schemas.microsoft.com/office/drawing/2014/main" id="{81DBB530-8206-CF84-7595-645A71A03C7C}"/>
              </a:ext>
            </a:extLst>
          </p:cNvPr>
          <p:cNvGraphicFramePr>
            <a:graphicFrameLocks noGrp="1"/>
          </p:cNvGraphicFramePr>
          <p:nvPr>
            <p:ph idx="1"/>
            <p:extLst>
              <p:ext uri="{D42A27DB-BD31-4B8C-83A1-F6EECF244321}">
                <p14:modId xmlns:p14="http://schemas.microsoft.com/office/powerpoint/2010/main" val="2531222245"/>
              </p:ext>
            </p:extLst>
          </p:nvPr>
        </p:nvGraphicFramePr>
        <p:xfrm>
          <a:off x="1066800" y="1905000"/>
          <a:ext cx="10058400" cy="4343401"/>
        </p:xfrm>
        <a:graphic>
          <a:graphicData uri="http://schemas.openxmlformats.org/drawingml/2006/table">
            <a:tbl>
              <a:tblPr firstRow="1" firstCol="1" bandRow="1">
                <a:tableStyleId>{1E171933-4619-4E11-9A3F-F7608DF75F80}</a:tableStyleId>
              </a:tblPr>
              <a:tblGrid>
                <a:gridCol w="2318842">
                  <a:extLst>
                    <a:ext uri="{9D8B030D-6E8A-4147-A177-3AD203B41FA5}">
                      <a16:colId xmlns:a16="http://schemas.microsoft.com/office/drawing/2014/main" val="490964208"/>
                    </a:ext>
                  </a:extLst>
                </a:gridCol>
                <a:gridCol w="1329794">
                  <a:extLst>
                    <a:ext uri="{9D8B030D-6E8A-4147-A177-3AD203B41FA5}">
                      <a16:colId xmlns:a16="http://schemas.microsoft.com/office/drawing/2014/main" val="3768860849"/>
                    </a:ext>
                  </a:extLst>
                </a:gridCol>
                <a:gridCol w="1671519">
                  <a:extLst>
                    <a:ext uri="{9D8B030D-6E8A-4147-A177-3AD203B41FA5}">
                      <a16:colId xmlns:a16="http://schemas.microsoft.com/office/drawing/2014/main" val="106399867"/>
                    </a:ext>
                  </a:extLst>
                </a:gridCol>
                <a:gridCol w="1184317">
                  <a:extLst>
                    <a:ext uri="{9D8B030D-6E8A-4147-A177-3AD203B41FA5}">
                      <a16:colId xmlns:a16="http://schemas.microsoft.com/office/drawing/2014/main" val="3108164245"/>
                    </a:ext>
                  </a:extLst>
                </a:gridCol>
                <a:gridCol w="1184317">
                  <a:extLst>
                    <a:ext uri="{9D8B030D-6E8A-4147-A177-3AD203B41FA5}">
                      <a16:colId xmlns:a16="http://schemas.microsoft.com/office/drawing/2014/main" val="662091001"/>
                    </a:ext>
                  </a:extLst>
                </a:gridCol>
                <a:gridCol w="1184317">
                  <a:extLst>
                    <a:ext uri="{9D8B030D-6E8A-4147-A177-3AD203B41FA5}">
                      <a16:colId xmlns:a16="http://schemas.microsoft.com/office/drawing/2014/main" val="1856994974"/>
                    </a:ext>
                  </a:extLst>
                </a:gridCol>
                <a:gridCol w="1185294">
                  <a:extLst>
                    <a:ext uri="{9D8B030D-6E8A-4147-A177-3AD203B41FA5}">
                      <a16:colId xmlns:a16="http://schemas.microsoft.com/office/drawing/2014/main" val="838667844"/>
                    </a:ext>
                  </a:extLst>
                </a:gridCol>
              </a:tblGrid>
              <a:tr h="964613">
                <a:tc>
                  <a:txBody>
                    <a:bodyPr/>
                    <a:lstStyle/>
                    <a:p>
                      <a:pPr marL="0" marR="0" algn="ctr">
                        <a:lnSpc>
                          <a:spcPct val="107000"/>
                        </a:lnSpc>
                        <a:spcBef>
                          <a:spcPts val="0"/>
                        </a:spcBef>
                        <a:spcAft>
                          <a:spcPts val="0"/>
                        </a:spcAft>
                      </a:pPr>
                      <a:r>
                        <a:rPr lang="en-US" sz="1800" b="1" dirty="0">
                          <a:effectLst/>
                        </a:rPr>
                        <a:t>Study</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Population</a:t>
                      </a:r>
                      <a:endParaRPr lang="en-US" sz="18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Comparison</a:t>
                      </a:r>
                      <a:endParaRPr lang="en-US" sz="18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Survival with CPC </a:t>
                      </a:r>
                      <a:endParaRPr lang="en-US" sz="1800">
                        <a:effectLst/>
                      </a:endParaRPr>
                    </a:p>
                    <a:p>
                      <a:pPr marL="0" marR="0" algn="ctr">
                        <a:lnSpc>
                          <a:spcPct val="107000"/>
                        </a:lnSpc>
                        <a:spcBef>
                          <a:spcPts val="0"/>
                        </a:spcBef>
                        <a:spcAft>
                          <a:spcPts val="0"/>
                        </a:spcAft>
                      </a:pPr>
                      <a:r>
                        <a:rPr lang="en-US" sz="1800" b="1">
                          <a:effectLst/>
                        </a:rPr>
                        <a:t>1 or 2</a:t>
                      </a:r>
                      <a:endParaRPr lang="en-US" sz="18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Survival to Discharge</a:t>
                      </a:r>
                      <a:endParaRPr lang="en-US" sz="18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Survival to Admission</a:t>
                      </a:r>
                      <a:endParaRPr lang="en-US" sz="18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ROSC</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15254622"/>
                  </a:ext>
                </a:extLst>
              </a:tr>
              <a:tr h="481427">
                <a:tc>
                  <a:txBody>
                    <a:bodyPr/>
                    <a:lstStyle/>
                    <a:p>
                      <a:pPr marL="0" marR="0">
                        <a:lnSpc>
                          <a:spcPct val="107000"/>
                        </a:lnSpc>
                        <a:spcBef>
                          <a:spcPts val="0"/>
                        </a:spcBef>
                        <a:spcAft>
                          <a:spcPts val="0"/>
                        </a:spcAft>
                      </a:pPr>
                      <a:r>
                        <a:rPr lang="en-US" sz="1400" dirty="0" err="1">
                          <a:effectLst/>
                        </a:rPr>
                        <a:t>Callaham</a:t>
                      </a:r>
                      <a:r>
                        <a:rPr lang="en-US" sz="1400" dirty="0">
                          <a:effectLst/>
                        </a:rPr>
                        <a:t> et al. (1992)</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OHCA</a:t>
                      </a:r>
                    </a:p>
                    <a:p>
                      <a:pPr marL="0" marR="0" algn="ctr">
                        <a:lnSpc>
                          <a:spcPct val="107000"/>
                        </a:lnSpc>
                        <a:spcBef>
                          <a:spcPts val="0"/>
                        </a:spcBef>
                        <a:spcAft>
                          <a:spcPts val="0"/>
                        </a:spcAft>
                      </a:pPr>
                      <a:r>
                        <a:rPr lang="en-US" sz="1400">
                          <a:effectLst/>
                        </a:rPr>
                        <a:t>N = 816</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HDE (15 mg) vs. SDE (1 mg)</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(p = 0.10)</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(p = 0.37)</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b="0" dirty="0">
                          <a:effectLst/>
                        </a:rPr>
                        <a:t>+</a:t>
                      </a:r>
                    </a:p>
                    <a:p>
                      <a:pPr marL="0" marR="0" algn="ctr">
                        <a:lnSpc>
                          <a:spcPct val="107000"/>
                        </a:lnSpc>
                        <a:spcBef>
                          <a:spcPts val="0"/>
                        </a:spcBef>
                        <a:spcAft>
                          <a:spcPts val="0"/>
                        </a:spcAft>
                      </a:pPr>
                      <a:r>
                        <a:rPr lang="en-US" sz="1400" b="0" dirty="0">
                          <a:effectLst/>
                        </a:rPr>
                        <a:t>(p = 0.02)</a:t>
                      </a:r>
                      <a:endParaRPr lang="en-US" sz="1400" b="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0.01)</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extLst>
                  <a:ext uri="{0D108BD9-81ED-4DB2-BD59-A6C34878D82A}">
                    <a16:rowId xmlns:a16="http://schemas.microsoft.com/office/drawing/2014/main" val="802985163"/>
                  </a:ext>
                </a:extLst>
              </a:tr>
              <a:tr h="728301">
                <a:tc>
                  <a:txBody>
                    <a:bodyPr/>
                    <a:lstStyle/>
                    <a:p>
                      <a:pPr marL="0" marR="0">
                        <a:lnSpc>
                          <a:spcPct val="107000"/>
                        </a:lnSpc>
                        <a:spcBef>
                          <a:spcPts val="0"/>
                        </a:spcBef>
                        <a:spcAft>
                          <a:spcPts val="0"/>
                        </a:spcAft>
                      </a:pPr>
                      <a:r>
                        <a:rPr lang="en-US" sz="1400" dirty="0">
                          <a:effectLst/>
                        </a:rPr>
                        <a:t>Brown et al. (1992)</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OHCA</a:t>
                      </a:r>
                    </a:p>
                    <a:p>
                      <a:pPr marL="0" marR="0" algn="ctr">
                        <a:lnSpc>
                          <a:spcPct val="107000"/>
                        </a:lnSpc>
                        <a:spcBef>
                          <a:spcPts val="0"/>
                        </a:spcBef>
                        <a:spcAft>
                          <a:spcPts val="0"/>
                        </a:spcAft>
                      </a:pPr>
                      <a:r>
                        <a:rPr lang="en-US" sz="1400" dirty="0">
                          <a:effectLst/>
                        </a:rPr>
                        <a:t>N = 1280</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HDE (0.2 mg/kg) vs. SDE (0.02 mg/kg)</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N/A</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(p = 0.98)</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(NR)</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(NR)</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45882469"/>
                  </a:ext>
                </a:extLst>
              </a:tr>
              <a:tr h="479666">
                <a:tc>
                  <a:txBody>
                    <a:bodyPr/>
                    <a:lstStyle/>
                    <a:p>
                      <a:pPr marL="0" marR="0">
                        <a:lnSpc>
                          <a:spcPct val="107000"/>
                        </a:lnSpc>
                        <a:spcBef>
                          <a:spcPts val="0"/>
                        </a:spcBef>
                        <a:spcAft>
                          <a:spcPts val="0"/>
                        </a:spcAft>
                      </a:pPr>
                      <a:r>
                        <a:rPr lang="en-US" sz="1400" dirty="0" err="1">
                          <a:effectLst/>
                        </a:rPr>
                        <a:t>Stiell</a:t>
                      </a:r>
                      <a:r>
                        <a:rPr lang="en-US" sz="1400" dirty="0">
                          <a:effectLst/>
                        </a:rPr>
                        <a:t> et al. (1992)</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All CA</a:t>
                      </a:r>
                    </a:p>
                    <a:p>
                      <a:pPr marL="0" marR="0" algn="ctr">
                        <a:lnSpc>
                          <a:spcPct val="107000"/>
                        </a:lnSpc>
                        <a:spcBef>
                          <a:spcPts val="0"/>
                        </a:spcBef>
                        <a:spcAft>
                          <a:spcPts val="0"/>
                        </a:spcAft>
                      </a:pPr>
                      <a:r>
                        <a:rPr lang="en-US" sz="1400" dirty="0">
                          <a:effectLst/>
                        </a:rPr>
                        <a:t>N = 650</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HDE (7 mg) vs. SDE (1 mg)</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(p = 0.24)</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0.38)</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N/A</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0.12)</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extLst>
                  <a:ext uri="{0D108BD9-81ED-4DB2-BD59-A6C34878D82A}">
                    <a16:rowId xmlns:a16="http://schemas.microsoft.com/office/drawing/2014/main" val="2413335762"/>
                  </a:ext>
                </a:extLst>
              </a:tr>
              <a:tr h="479666">
                <a:tc>
                  <a:txBody>
                    <a:bodyPr/>
                    <a:lstStyle/>
                    <a:p>
                      <a:pPr marL="0" marR="0">
                        <a:lnSpc>
                          <a:spcPct val="107000"/>
                        </a:lnSpc>
                        <a:spcBef>
                          <a:spcPts val="0"/>
                        </a:spcBef>
                        <a:spcAft>
                          <a:spcPts val="0"/>
                        </a:spcAft>
                      </a:pPr>
                      <a:r>
                        <a:rPr lang="en-US" sz="1400" dirty="0">
                          <a:effectLst/>
                        </a:rPr>
                        <a:t>Choux et al. (1995)</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OHCA</a:t>
                      </a:r>
                    </a:p>
                    <a:p>
                      <a:pPr marL="0" marR="0" algn="ctr">
                        <a:lnSpc>
                          <a:spcPct val="107000"/>
                        </a:lnSpc>
                        <a:spcBef>
                          <a:spcPts val="0"/>
                        </a:spcBef>
                        <a:spcAft>
                          <a:spcPts val="0"/>
                        </a:spcAft>
                      </a:pPr>
                      <a:r>
                        <a:rPr lang="en-US" sz="1400">
                          <a:effectLst/>
                        </a:rPr>
                        <a:t>N = 536</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HDE (5 mg) vs. SDE (1 mg)</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N/A</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N/A</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(NR)</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(NR)</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789416076"/>
                  </a:ext>
                </a:extLst>
              </a:tr>
              <a:tr h="728301">
                <a:tc>
                  <a:txBody>
                    <a:bodyPr/>
                    <a:lstStyle/>
                    <a:p>
                      <a:pPr marL="0" marR="0">
                        <a:lnSpc>
                          <a:spcPct val="107000"/>
                        </a:lnSpc>
                        <a:spcBef>
                          <a:spcPts val="0"/>
                        </a:spcBef>
                        <a:spcAft>
                          <a:spcPts val="0"/>
                        </a:spcAft>
                      </a:pPr>
                      <a:r>
                        <a:rPr lang="en-US" sz="1400" dirty="0">
                          <a:effectLst/>
                        </a:rPr>
                        <a:t>Sherman et al. (1997)</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All CA</a:t>
                      </a:r>
                    </a:p>
                    <a:p>
                      <a:pPr marL="0" marR="0" algn="ctr">
                        <a:lnSpc>
                          <a:spcPct val="107000"/>
                        </a:lnSpc>
                        <a:spcBef>
                          <a:spcPts val="0"/>
                        </a:spcBef>
                        <a:spcAft>
                          <a:spcPts val="0"/>
                        </a:spcAft>
                      </a:pPr>
                      <a:r>
                        <a:rPr lang="en-US" sz="1400">
                          <a:effectLst/>
                        </a:rPr>
                        <a:t>N = 140</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HDE (0.1 mg/kg) vs. SDE (0.01 mg/kg)</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(NR)</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(NR)</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a:effectLst/>
                        </a:rPr>
                        <a:t>N/A</a:t>
                      </a:r>
                      <a:endParaRPr lang="en-US" sz="140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0.25)</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solidFill>
                      <a:srgbClr val="E1F0E0"/>
                    </a:solidFill>
                  </a:tcPr>
                </a:tc>
                <a:extLst>
                  <a:ext uri="{0D108BD9-81ED-4DB2-BD59-A6C34878D82A}">
                    <a16:rowId xmlns:a16="http://schemas.microsoft.com/office/drawing/2014/main" val="1597977262"/>
                  </a:ext>
                </a:extLst>
              </a:tr>
              <a:tr h="481427">
                <a:tc>
                  <a:txBody>
                    <a:bodyPr/>
                    <a:lstStyle/>
                    <a:p>
                      <a:pPr marL="0" marR="0">
                        <a:lnSpc>
                          <a:spcPct val="107000"/>
                        </a:lnSpc>
                        <a:spcBef>
                          <a:spcPts val="0"/>
                        </a:spcBef>
                        <a:spcAft>
                          <a:spcPts val="0"/>
                        </a:spcAft>
                      </a:pPr>
                      <a:r>
                        <a:rPr lang="en-US" sz="1400" dirty="0" err="1">
                          <a:effectLst/>
                        </a:rPr>
                        <a:t>Gueugniaud</a:t>
                      </a:r>
                      <a:r>
                        <a:rPr lang="en-US" sz="1400" dirty="0">
                          <a:effectLst/>
                        </a:rPr>
                        <a:t> et al. (1998)</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OHCA</a:t>
                      </a:r>
                    </a:p>
                    <a:p>
                      <a:pPr marL="0" marR="0" algn="ctr">
                        <a:lnSpc>
                          <a:spcPct val="107000"/>
                        </a:lnSpc>
                        <a:spcBef>
                          <a:spcPts val="0"/>
                        </a:spcBef>
                        <a:spcAft>
                          <a:spcPts val="0"/>
                        </a:spcAft>
                      </a:pPr>
                      <a:r>
                        <a:rPr lang="en-US" sz="1400">
                          <a:effectLst/>
                        </a:rPr>
                        <a:t>N = 3327</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HDE (5 mg) vs. SDE (1 mg)</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a:t>
                      </a:r>
                    </a:p>
                    <a:p>
                      <a:pPr marL="0" marR="0" algn="ctr">
                        <a:lnSpc>
                          <a:spcPct val="107000"/>
                        </a:lnSpc>
                        <a:spcBef>
                          <a:spcPts val="0"/>
                        </a:spcBef>
                        <a:spcAft>
                          <a:spcPts val="0"/>
                        </a:spcAft>
                      </a:pPr>
                      <a:r>
                        <a:rPr lang="en-US" sz="1400">
                          <a:effectLst/>
                        </a:rPr>
                        <a:t>(p = 0.40)</a:t>
                      </a:r>
                      <a:endParaRPr lang="en-US"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0.78)</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0.05)</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a:t>
                      </a:r>
                    </a:p>
                    <a:p>
                      <a:pPr marL="0" marR="0" algn="ctr">
                        <a:lnSpc>
                          <a:spcPct val="107000"/>
                        </a:lnSpc>
                        <a:spcBef>
                          <a:spcPts val="0"/>
                        </a:spcBef>
                        <a:spcAft>
                          <a:spcPts val="0"/>
                        </a:spcAft>
                      </a:pPr>
                      <a:r>
                        <a:rPr lang="en-US" sz="1400" dirty="0">
                          <a:effectLst/>
                        </a:rPr>
                        <a:t>(p = 0.02)</a:t>
                      </a:r>
                      <a:endParaRPr lang="en-US" sz="14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603554748"/>
                  </a:ext>
                </a:extLst>
              </a:tr>
            </a:tbl>
          </a:graphicData>
        </a:graphic>
      </p:graphicFrame>
      <p:sp>
        <p:nvSpPr>
          <p:cNvPr id="7" name="Frame 6">
            <a:extLst>
              <a:ext uri="{FF2B5EF4-FFF2-40B4-BE49-F238E27FC236}">
                <a16:creationId xmlns:a16="http://schemas.microsoft.com/office/drawing/2014/main" id="{90BC6650-B4F3-607C-E09C-67DDCFC31B7D}"/>
              </a:ext>
            </a:extLst>
          </p:cNvPr>
          <p:cNvSpPr/>
          <p:nvPr/>
        </p:nvSpPr>
        <p:spPr>
          <a:xfrm>
            <a:off x="6324600" y="1790700"/>
            <a:ext cx="2514600" cy="4572000"/>
          </a:xfrm>
          <a:prstGeom prst="frame">
            <a:avLst>
              <a:gd name="adj1" fmla="val 45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F61B1B28-6C11-BB4F-0542-2F9E1BDA55CE}"/>
              </a:ext>
            </a:extLst>
          </p:cNvPr>
          <p:cNvPicPr>
            <a:picLocks noChangeAspect="1"/>
          </p:cNvPicPr>
          <p:nvPr/>
        </p:nvPicPr>
        <p:blipFill rotWithShape="1">
          <a:blip r:embed="rId3"/>
          <a:srcRect l="579" t="2684" r="1352" b="8724"/>
          <a:stretch/>
        </p:blipFill>
        <p:spPr>
          <a:xfrm>
            <a:off x="5314950" y="304800"/>
            <a:ext cx="6743700" cy="876150"/>
          </a:xfrm>
          <a:prstGeom prst="rect">
            <a:avLst/>
          </a:prstGeom>
          <a:ln w="28575">
            <a:solidFill>
              <a:schemeClr val="tx1"/>
            </a:solidFill>
          </a:ln>
        </p:spPr>
      </p:pic>
      <p:sp>
        <p:nvSpPr>
          <p:cNvPr id="9" name="Footer Placeholder 8">
            <a:extLst>
              <a:ext uri="{FF2B5EF4-FFF2-40B4-BE49-F238E27FC236}">
                <a16:creationId xmlns:a16="http://schemas.microsoft.com/office/drawing/2014/main" id="{E93B9C01-459F-6C68-0A6A-4580B53D2072}"/>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Sherman et al. </a:t>
            </a:r>
            <a:r>
              <a:rPr lang="en-US" i="1" dirty="0"/>
              <a:t>Pharmacotherapy</a:t>
            </a:r>
            <a:r>
              <a:rPr lang="en-US" dirty="0"/>
              <a:t>. 1997.</a:t>
            </a:r>
          </a:p>
          <a:p>
            <a:pPr algn="r"/>
            <a:r>
              <a:rPr lang="en-US" dirty="0" err="1"/>
              <a:t>Gueugniaud</a:t>
            </a:r>
            <a:r>
              <a:rPr lang="en-US" dirty="0"/>
              <a:t> et al. </a:t>
            </a:r>
            <a:r>
              <a:rPr lang="en-US" i="1" dirty="0"/>
              <a:t>NEJM</a:t>
            </a:r>
            <a:r>
              <a:rPr lang="en-US" dirty="0"/>
              <a:t>. 1998.</a:t>
            </a:r>
          </a:p>
        </p:txBody>
      </p:sp>
      <p:sp>
        <p:nvSpPr>
          <p:cNvPr id="10" name="Footer Placeholder 8">
            <a:extLst>
              <a:ext uri="{FF2B5EF4-FFF2-40B4-BE49-F238E27FC236}">
                <a16:creationId xmlns:a16="http://schemas.microsoft.com/office/drawing/2014/main" id="{1CD12FA0-488B-0908-B361-718EAF5D242B}"/>
              </a:ext>
            </a:extLst>
          </p:cNvPr>
          <p:cNvSpPr txBox="1">
            <a:spLocks/>
          </p:cNvSpPr>
          <p:nvPr/>
        </p:nvSpPr>
        <p:spPr>
          <a:xfrm>
            <a:off x="6781800" y="6470342"/>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Stiell</a:t>
            </a:r>
            <a:r>
              <a:rPr lang="en-US" dirty="0"/>
              <a:t> et al. </a:t>
            </a:r>
            <a:r>
              <a:rPr lang="en-US" i="1" dirty="0"/>
              <a:t>NEJM</a:t>
            </a:r>
            <a:r>
              <a:rPr lang="en-US" dirty="0"/>
              <a:t>. 1992.</a:t>
            </a:r>
          </a:p>
          <a:p>
            <a:pPr algn="r"/>
            <a:r>
              <a:rPr lang="en-US" dirty="0"/>
              <a:t>Choux et al. </a:t>
            </a:r>
            <a:r>
              <a:rPr lang="en-US" i="1" dirty="0"/>
              <a:t>Resuscitation</a:t>
            </a:r>
            <a:r>
              <a:rPr lang="en-US" dirty="0"/>
              <a:t>. 1995.</a:t>
            </a:r>
          </a:p>
        </p:txBody>
      </p:sp>
      <p:sp>
        <p:nvSpPr>
          <p:cNvPr id="11" name="Footer Placeholder 8">
            <a:extLst>
              <a:ext uri="{FF2B5EF4-FFF2-40B4-BE49-F238E27FC236}">
                <a16:creationId xmlns:a16="http://schemas.microsoft.com/office/drawing/2014/main" id="{A87E8101-51D6-C515-454B-2EA2B533B973}"/>
              </a:ext>
            </a:extLst>
          </p:cNvPr>
          <p:cNvSpPr txBox="1">
            <a:spLocks/>
          </p:cNvSpPr>
          <p:nvPr/>
        </p:nvSpPr>
        <p:spPr>
          <a:xfrm>
            <a:off x="4648200" y="6470342"/>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Callaham</a:t>
            </a:r>
            <a:r>
              <a:rPr lang="en-US" dirty="0"/>
              <a:t> et al. </a:t>
            </a:r>
            <a:r>
              <a:rPr lang="en-US" i="1" dirty="0"/>
              <a:t>JAMA. </a:t>
            </a:r>
            <a:r>
              <a:rPr lang="en-US" dirty="0"/>
              <a:t>1992.</a:t>
            </a:r>
          </a:p>
          <a:p>
            <a:pPr algn="r"/>
            <a:r>
              <a:rPr lang="en-US" dirty="0"/>
              <a:t>Brown et al. </a:t>
            </a:r>
            <a:r>
              <a:rPr lang="en-US" i="1" dirty="0"/>
              <a:t>NEJM</a:t>
            </a:r>
            <a:r>
              <a:rPr lang="en-US" dirty="0"/>
              <a:t>. 1992.</a:t>
            </a:r>
          </a:p>
        </p:txBody>
      </p:sp>
      <p:sp>
        <p:nvSpPr>
          <p:cNvPr id="3" name="Frame 2">
            <a:extLst>
              <a:ext uri="{FF2B5EF4-FFF2-40B4-BE49-F238E27FC236}">
                <a16:creationId xmlns:a16="http://schemas.microsoft.com/office/drawing/2014/main" id="{5D86ED8A-F0AA-851A-CCBB-9A6EBDB7459C}"/>
              </a:ext>
            </a:extLst>
          </p:cNvPr>
          <p:cNvSpPr/>
          <p:nvPr/>
        </p:nvSpPr>
        <p:spPr>
          <a:xfrm>
            <a:off x="8763000" y="2819400"/>
            <a:ext cx="2438400" cy="609600"/>
          </a:xfrm>
          <a:prstGeom prst="frame">
            <a:avLst>
              <a:gd name="adj1" fmla="val 1385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C95D41BD-5B5E-B4E2-D391-49834E0272D9}"/>
              </a:ext>
            </a:extLst>
          </p:cNvPr>
          <p:cNvSpPr/>
          <p:nvPr/>
        </p:nvSpPr>
        <p:spPr>
          <a:xfrm>
            <a:off x="8763000" y="5715000"/>
            <a:ext cx="2438400" cy="609600"/>
          </a:xfrm>
          <a:prstGeom prst="frame">
            <a:avLst>
              <a:gd name="adj1" fmla="val 1385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25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xit" presetSubtype="0" fill="hold" grpId="1" nodeType="withEffect">
                                  <p:stCondLst>
                                    <p:cond delay="0"/>
                                  </p:stCondLst>
                                  <p:childTnLst>
                                    <p:animEffect transition="out" filter="fade">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50"/>
                                        <p:tgtEl>
                                          <p:spTgt spid="3"/>
                                        </p:tgtEl>
                                      </p:cBhvr>
                                    </p:animEffect>
                                    <p:set>
                                      <p:cBhvr>
                                        <p:cTn id="21" dur="1" fill="hold">
                                          <p:stCondLst>
                                            <p:cond delay="24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par>
                                <p:cTn id="27" presetID="10" presetClass="exit" presetSubtype="0" fill="hold" grpId="1" nodeType="withEffect">
                                  <p:stCondLst>
                                    <p:cond delay="0"/>
                                  </p:stCondLst>
                                  <p:childTnLst>
                                    <p:animEffect transition="out" filter="fade">
                                      <p:cBhvr>
                                        <p:cTn id="28" dur="250"/>
                                        <p:tgtEl>
                                          <p:spTgt spid="7"/>
                                        </p:tgtEl>
                                      </p:cBhvr>
                                    </p:animEffect>
                                    <p:set>
                                      <p:cBhvr>
                                        <p:cTn id="29"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3" grpId="1" animBg="1"/>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8863-48AB-5699-2CEC-C7EE9833365F}"/>
              </a:ext>
            </a:extLst>
          </p:cNvPr>
          <p:cNvSpPr>
            <a:spLocks noGrp="1"/>
          </p:cNvSpPr>
          <p:nvPr>
            <p:ph type="title"/>
          </p:nvPr>
        </p:nvSpPr>
        <p:spPr/>
        <p:txBody>
          <a:bodyPr/>
          <a:lstStyle/>
          <a:p>
            <a:r>
              <a:rPr lang="en-US" dirty="0"/>
              <a:t>Epinephrine Summary</a:t>
            </a:r>
          </a:p>
        </p:txBody>
      </p:sp>
      <p:grpSp>
        <p:nvGrpSpPr>
          <p:cNvPr id="7" name="Group 6">
            <a:extLst>
              <a:ext uri="{FF2B5EF4-FFF2-40B4-BE49-F238E27FC236}">
                <a16:creationId xmlns:a16="http://schemas.microsoft.com/office/drawing/2014/main" id="{B3FEA4CF-903F-570D-3768-77990CA87497}"/>
              </a:ext>
            </a:extLst>
          </p:cNvPr>
          <p:cNvGrpSpPr/>
          <p:nvPr/>
        </p:nvGrpSpPr>
        <p:grpSpPr>
          <a:xfrm>
            <a:off x="1524044" y="1981200"/>
            <a:ext cx="9143910" cy="2590799"/>
            <a:chOff x="1524044" y="2133959"/>
            <a:chExt cx="9143910" cy="3751348"/>
          </a:xfrm>
        </p:grpSpPr>
        <p:sp>
          <p:nvSpPr>
            <p:cNvPr id="8" name="Freeform: Shape 7">
              <a:extLst>
                <a:ext uri="{FF2B5EF4-FFF2-40B4-BE49-F238E27FC236}">
                  <a16:creationId xmlns:a16="http://schemas.microsoft.com/office/drawing/2014/main" id="{4541D524-31DF-67E6-CFC1-1D9709114D0D}"/>
                </a:ext>
              </a:extLst>
            </p:cNvPr>
            <p:cNvSpPr/>
            <p:nvPr/>
          </p:nvSpPr>
          <p:spPr>
            <a:xfrm>
              <a:off x="1524044" y="2133959"/>
              <a:ext cx="4272855" cy="1267200"/>
            </a:xfrm>
            <a:custGeom>
              <a:avLst/>
              <a:gdLst>
                <a:gd name="connsiteX0" fmla="*/ 0 w 4272855"/>
                <a:gd name="connsiteY0" fmla="*/ 0 h 1267200"/>
                <a:gd name="connsiteX1" fmla="*/ 4272855 w 4272855"/>
                <a:gd name="connsiteY1" fmla="*/ 0 h 1267200"/>
                <a:gd name="connsiteX2" fmla="*/ 4272855 w 4272855"/>
                <a:gd name="connsiteY2" fmla="*/ 1267200 h 1267200"/>
                <a:gd name="connsiteX3" fmla="*/ 0 w 4272855"/>
                <a:gd name="connsiteY3" fmla="*/ 1267200 h 1267200"/>
                <a:gd name="connsiteX4" fmla="*/ 0 w 4272855"/>
                <a:gd name="connsiteY4" fmla="*/ 0 h 1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855" h="1267200">
                  <a:moveTo>
                    <a:pt x="0" y="0"/>
                  </a:moveTo>
                  <a:lnTo>
                    <a:pt x="4272855" y="0"/>
                  </a:lnTo>
                  <a:lnTo>
                    <a:pt x="4272855" y="1267200"/>
                  </a:lnTo>
                  <a:lnTo>
                    <a:pt x="0" y="1267200"/>
                  </a:lnTo>
                  <a:lnTo>
                    <a:pt x="0" y="0"/>
                  </a:lnTo>
                  <a:close/>
                </a:path>
              </a:pathLst>
            </a:custGeom>
            <a:solidFill>
              <a:schemeClr val="accent5"/>
            </a:solidFill>
            <a:ln>
              <a:solidFill>
                <a:schemeClr val="bg2">
                  <a:lumMod val="9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3200" kern="1200" dirty="0"/>
                <a:t>Non-Shockable</a:t>
              </a:r>
            </a:p>
          </p:txBody>
        </p:sp>
        <p:sp>
          <p:nvSpPr>
            <p:cNvPr id="9" name="Freeform: Shape 8">
              <a:extLst>
                <a:ext uri="{FF2B5EF4-FFF2-40B4-BE49-F238E27FC236}">
                  <a16:creationId xmlns:a16="http://schemas.microsoft.com/office/drawing/2014/main" id="{3E166F77-57F1-0F52-AE3B-BE661ED6D293}"/>
                </a:ext>
              </a:extLst>
            </p:cNvPr>
            <p:cNvSpPr/>
            <p:nvPr/>
          </p:nvSpPr>
          <p:spPr>
            <a:xfrm>
              <a:off x="1524044" y="3401160"/>
              <a:ext cx="4272855" cy="2484147"/>
            </a:xfrm>
            <a:custGeom>
              <a:avLst/>
              <a:gdLst>
                <a:gd name="connsiteX0" fmla="*/ 0 w 4272855"/>
                <a:gd name="connsiteY0" fmla="*/ 0 h 1932480"/>
                <a:gd name="connsiteX1" fmla="*/ 4272855 w 4272855"/>
                <a:gd name="connsiteY1" fmla="*/ 0 h 1932480"/>
                <a:gd name="connsiteX2" fmla="*/ 4272855 w 4272855"/>
                <a:gd name="connsiteY2" fmla="*/ 1932480 h 1932480"/>
                <a:gd name="connsiteX3" fmla="*/ 0 w 4272855"/>
                <a:gd name="connsiteY3" fmla="*/ 1932480 h 1932480"/>
                <a:gd name="connsiteX4" fmla="*/ 0 w 4272855"/>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855" h="1932480">
                  <a:moveTo>
                    <a:pt x="0" y="0"/>
                  </a:moveTo>
                  <a:lnTo>
                    <a:pt x="4272855" y="0"/>
                  </a:lnTo>
                  <a:lnTo>
                    <a:pt x="4272855" y="1932480"/>
                  </a:lnTo>
                  <a:lnTo>
                    <a:pt x="0" y="1932480"/>
                  </a:lnTo>
                  <a:lnTo>
                    <a:pt x="0" y="0"/>
                  </a:lnTo>
                  <a:close/>
                </a:path>
              </a:pathLst>
            </a:custGeom>
            <a:solidFill>
              <a:srgbClr val="E1D4E6">
                <a:alpha val="90000"/>
              </a:srgbClr>
            </a:solidFill>
            <a:ln>
              <a:solidFill>
                <a:schemeClr val="bg2">
                  <a:lumMod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lvl="1" algn="l" defTabSz="1955800">
                <a:lnSpc>
                  <a:spcPct val="90000"/>
                </a:lnSpc>
                <a:spcBef>
                  <a:spcPct val="0"/>
                </a:spcBef>
                <a:spcAft>
                  <a:spcPct val="15000"/>
                </a:spcAft>
              </a:pPr>
              <a:r>
                <a:rPr lang="en-US" sz="2800" dirty="0"/>
                <a:t>ROSC</a:t>
              </a:r>
            </a:p>
            <a:p>
              <a:pPr lvl="1" algn="l" defTabSz="1955800">
                <a:lnSpc>
                  <a:spcPct val="90000"/>
                </a:lnSpc>
                <a:spcBef>
                  <a:spcPct val="0"/>
                </a:spcBef>
                <a:spcAft>
                  <a:spcPct val="15000"/>
                </a:spcAft>
              </a:pPr>
              <a:r>
                <a:rPr lang="en-US" sz="2800" kern="1200" dirty="0"/>
                <a:t>Survival to Admission</a:t>
              </a:r>
            </a:p>
            <a:p>
              <a:pPr lvl="1" algn="l" defTabSz="1955800">
                <a:lnSpc>
                  <a:spcPct val="90000"/>
                </a:lnSpc>
                <a:spcBef>
                  <a:spcPct val="0"/>
                </a:spcBef>
                <a:spcAft>
                  <a:spcPct val="15000"/>
                </a:spcAft>
              </a:pPr>
              <a:r>
                <a:rPr lang="en-US" sz="2800" dirty="0"/>
                <a:t>Survival to Discharge</a:t>
              </a:r>
              <a:endParaRPr lang="en-US" sz="2800" kern="1200" dirty="0"/>
            </a:p>
          </p:txBody>
        </p:sp>
        <p:sp>
          <p:nvSpPr>
            <p:cNvPr id="10" name="Freeform: Shape 9">
              <a:extLst>
                <a:ext uri="{FF2B5EF4-FFF2-40B4-BE49-F238E27FC236}">
                  <a16:creationId xmlns:a16="http://schemas.microsoft.com/office/drawing/2014/main" id="{1A4BBFA3-14C7-6F6D-E18B-BCAF925763C1}"/>
                </a:ext>
              </a:extLst>
            </p:cNvPr>
            <p:cNvSpPr/>
            <p:nvPr/>
          </p:nvSpPr>
          <p:spPr>
            <a:xfrm>
              <a:off x="6395099" y="2133959"/>
              <a:ext cx="4272855" cy="1267200"/>
            </a:xfrm>
            <a:custGeom>
              <a:avLst/>
              <a:gdLst>
                <a:gd name="connsiteX0" fmla="*/ 0 w 4272855"/>
                <a:gd name="connsiteY0" fmla="*/ 0 h 1267200"/>
                <a:gd name="connsiteX1" fmla="*/ 4272855 w 4272855"/>
                <a:gd name="connsiteY1" fmla="*/ 0 h 1267200"/>
                <a:gd name="connsiteX2" fmla="*/ 4272855 w 4272855"/>
                <a:gd name="connsiteY2" fmla="*/ 1267200 h 1267200"/>
                <a:gd name="connsiteX3" fmla="*/ 0 w 4272855"/>
                <a:gd name="connsiteY3" fmla="*/ 1267200 h 1267200"/>
                <a:gd name="connsiteX4" fmla="*/ 0 w 4272855"/>
                <a:gd name="connsiteY4" fmla="*/ 0 h 1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855" h="1267200">
                  <a:moveTo>
                    <a:pt x="0" y="0"/>
                  </a:moveTo>
                  <a:lnTo>
                    <a:pt x="4272855" y="0"/>
                  </a:lnTo>
                  <a:lnTo>
                    <a:pt x="4272855" y="1267200"/>
                  </a:lnTo>
                  <a:lnTo>
                    <a:pt x="0" y="1267200"/>
                  </a:lnTo>
                  <a:lnTo>
                    <a:pt x="0" y="0"/>
                  </a:lnTo>
                  <a:close/>
                </a:path>
              </a:pathLst>
            </a:custGeom>
            <a:solidFill>
              <a:schemeClr val="accent3"/>
            </a:solidFill>
            <a:ln>
              <a:solidFill>
                <a:schemeClr val="bg2">
                  <a:lumMod val="9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3200" kern="1200" dirty="0"/>
                <a:t>Shockable</a:t>
              </a:r>
            </a:p>
          </p:txBody>
        </p:sp>
        <p:sp>
          <p:nvSpPr>
            <p:cNvPr id="11" name="Freeform: Shape 10">
              <a:extLst>
                <a:ext uri="{FF2B5EF4-FFF2-40B4-BE49-F238E27FC236}">
                  <a16:creationId xmlns:a16="http://schemas.microsoft.com/office/drawing/2014/main" id="{4BA17734-4FAD-6789-D477-BE330C3351ED}"/>
                </a:ext>
              </a:extLst>
            </p:cNvPr>
            <p:cNvSpPr/>
            <p:nvPr/>
          </p:nvSpPr>
          <p:spPr>
            <a:xfrm>
              <a:off x="6395099" y="3401160"/>
              <a:ext cx="4272855" cy="2484147"/>
            </a:xfrm>
            <a:custGeom>
              <a:avLst/>
              <a:gdLst>
                <a:gd name="connsiteX0" fmla="*/ 0 w 4272855"/>
                <a:gd name="connsiteY0" fmla="*/ 0 h 1932480"/>
                <a:gd name="connsiteX1" fmla="*/ 4272855 w 4272855"/>
                <a:gd name="connsiteY1" fmla="*/ 0 h 1932480"/>
                <a:gd name="connsiteX2" fmla="*/ 4272855 w 4272855"/>
                <a:gd name="connsiteY2" fmla="*/ 1932480 h 1932480"/>
                <a:gd name="connsiteX3" fmla="*/ 0 w 4272855"/>
                <a:gd name="connsiteY3" fmla="*/ 1932480 h 1932480"/>
                <a:gd name="connsiteX4" fmla="*/ 0 w 4272855"/>
                <a:gd name="connsiteY4" fmla="*/ 0 h 193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2855" h="1932480">
                  <a:moveTo>
                    <a:pt x="0" y="0"/>
                  </a:moveTo>
                  <a:lnTo>
                    <a:pt x="4272855" y="0"/>
                  </a:lnTo>
                  <a:lnTo>
                    <a:pt x="4272855" y="1932480"/>
                  </a:lnTo>
                  <a:lnTo>
                    <a:pt x="0" y="1932480"/>
                  </a:lnTo>
                  <a:lnTo>
                    <a:pt x="0" y="0"/>
                  </a:lnTo>
                  <a:close/>
                </a:path>
              </a:pathLst>
            </a:custGeom>
            <a:solidFill>
              <a:schemeClr val="accent3">
                <a:lumMod val="20000"/>
                <a:lumOff val="80000"/>
                <a:alpha val="90000"/>
              </a:schemeClr>
            </a:solidFill>
            <a:ln>
              <a:solidFill>
                <a:schemeClr val="bg2">
                  <a:lumMod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lvl="1" algn="l" defTabSz="1955800">
                <a:lnSpc>
                  <a:spcPct val="90000"/>
                </a:lnSpc>
                <a:spcBef>
                  <a:spcPct val="0"/>
                </a:spcBef>
                <a:spcAft>
                  <a:spcPct val="15000"/>
                </a:spcAft>
              </a:pPr>
              <a:r>
                <a:rPr lang="en-US" sz="2800" dirty="0"/>
                <a:t>ROSC</a:t>
              </a:r>
            </a:p>
            <a:p>
              <a:pPr lvl="1" algn="l" defTabSz="1955800">
                <a:lnSpc>
                  <a:spcPct val="90000"/>
                </a:lnSpc>
                <a:spcBef>
                  <a:spcPct val="0"/>
                </a:spcBef>
                <a:spcAft>
                  <a:spcPct val="15000"/>
                </a:spcAft>
              </a:pPr>
              <a:r>
                <a:rPr lang="en-US" sz="2800" kern="1200" dirty="0"/>
                <a:t>Survival to Admission</a:t>
              </a:r>
            </a:p>
            <a:p>
              <a:pPr lvl="1" algn="l" defTabSz="1955800">
                <a:lnSpc>
                  <a:spcPct val="90000"/>
                </a:lnSpc>
                <a:spcBef>
                  <a:spcPct val="0"/>
                </a:spcBef>
                <a:spcAft>
                  <a:spcPct val="15000"/>
                </a:spcAft>
              </a:pPr>
              <a:r>
                <a:rPr lang="en-US" sz="2800" dirty="0"/>
                <a:t>Survival to Discharge</a:t>
              </a:r>
              <a:endParaRPr lang="en-US" sz="2800" kern="1200" dirty="0"/>
            </a:p>
            <a:p>
              <a:pPr lvl="1" algn="l" defTabSz="1955800">
                <a:lnSpc>
                  <a:spcPct val="90000"/>
                </a:lnSpc>
                <a:spcBef>
                  <a:spcPct val="0"/>
                </a:spcBef>
                <a:spcAft>
                  <a:spcPct val="15000"/>
                </a:spcAft>
              </a:pPr>
              <a:endParaRPr lang="en-US" sz="3200" kern="1200" dirty="0"/>
            </a:p>
          </p:txBody>
        </p:sp>
      </p:grpSp>
      <p:sp>
        <p:nvSpPr>
          <p:cNvPr id="12" name="Arrow: Up 11">
            <a:extLst>
              <a:ext uri="{FF2B5EF4-FFF2-40B4-BE49-F238E27FC236}">
                <a16:creationId xmlns:a16="http://schemas.microsoft.com/office/drawing/2014/main" id="{BFF8B9F8-D3F5-4D11-F236-50D82AFD99CA}"/>
              </a:ext>
            </a:extLst>
          </p:cNvPr>
          <p:cNvSpPr/>
          <p:nvPr/>
        </p:nvSpPr>
        <p:spPr>
          <a:xfrm>
            <a:off x="1752600" y="31242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5073ECD3-C9A3-AD23-6267-2F655207C16F}"/>
              </a:ext>
            </a:extLst>
          </p:cNvPr>
          <p:cNvSpPr/>
          <p:nvPr/>
        </p:nvSpPr>
        <p:spPr>
          <a:xfrm>
            <a:off x="1524044" y="4724400"/>
            <a:ext cx="9143910" cy="558417"/>
          </a:xfrm>
          <a:custGeom>
            <a:avLst/>
            <a:gdLst>
              <a:gd name="connsiteX0" fmla="*/ 0 w 10058399"/>
              <a:gd name="connsiteY0" fmla="*/ 148300 h 889785"/>
              <a:gd name="connsiteX1" fmla="*/ 148300 w 10058399"/>
              <a:gd name="connsiteY1" fmla="*/ 0 h 889785"/>
              <a:gd name="connsiteX2" fmla="*/ 9910099 w 10058399"/>
              <a:gd name="connsiteY2" fmla="*/ 0 h 889785"/>
              <a:gd name="connsiteX3" fmla="*/ 10058399 w 10058399"/>
              <a:gd name="connsiteY3" fmla="*/ 148300 h 889785"/>
              <a:gd name="connsiteX4" fmla="*/ 10058399 w 10058399"/>
              <a:gd name="connsiteY4" fmla="*/ 741485 h 889785"/>
              <a:gd name="connsiteX5" fmla="*/ 9910099 w 10058399"/>
              <a:gd name="connsiteY5" fmla="*/ 889785 h 889785"/>
              <a:gd name="connsiteX6" fmla="*/ 148300 w 10058399"/>
              <a:gd name="connsiteY6" fmla="*/ 889785 h 889785"/>
              <a:gd name="connsiteX7" fmla="*/ 0 w 10058399"/>
              <a:gd name="connsiteY7" fmla="*/ 741485 h 889785"/>
              <a:gd name="connsiteX8" fmla="*/ 0 w 10058399"/>
              <a:gd name="connsiteY8" fmla="*/ 148300 h 88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889785">
                <a:moveTo>
                  <a:pt x="0" y="148300"/>
                </a:moveTo>
                <a:cubicBezTo>
                  <a:pt x="0" y="66396"/>
                  <a:pt x="66396" y="0"/>
                  <a:pt x="148300" y="0"/>
                </a:cubicBezTo>
                <a:lnTo>
                  <a:pt x="9910099" y="0"/>
                </a:lnTo>
                <a:cubicBezTo>
                  <a:pt x="9992003" y="0"/>
                  <a:pt x="10058399" y="66396"/>
                  <a:pt x="10058399" y="148300"/>
                </a:cubicBezTo>
                <a:lnTo>
                  <a:pt x="10058399" y="741485"/>
                </a:lnTo>
                <a:cubicBezTo>
                  <a:pt x="10058399" y="823389"/>
                  <a:pt x="9992003" y="889785"/>
                  <a:pt x="9910099" y="889785"/>
                </a:cubicBezTo>
                <a:lnTo>
                  <a:pt x="148300" y="889785"/>
                </a:lnTo>
                <a:cubicBezTo>
                  <a:pt x="66396" y="889785"/>
                  <a:pt x="0" y="823389"/>
                  <a:pt x="0" y="741485"/>
                </a:cubicBezTo>
                <a:lnTo>
                  <a:pt x="0" y="148300"/>
                </a:lnTo>
                <a:close/>
              </a:path>
            </a:pathLst>
          </a:custGeom>
          <a:solidFill>
            <a:schemeClr val="bg1"/>
          </a:solidFill>
          <a:ln w="28575">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026" tIns="192026" rIns="192026" bIns="192026" numCol="1" spcCol="1270" anchor="ctr" anchorCtr="0">
            <a:noAutofit/>
          </a:bodyPr>
          <a:lstStyle/>
          <a:p>
            <a:pPr lvl="0" algn="ctr" defTabSz="1733550">
              <a:lnSpc>
                <a:spcPct val="90000"/>
              </a:lnSpc>
              <a:spcBef>
                <a:spcPct val="0"/>
              </a:spcBef>
              <a:spcAft>
                <a:spcPct val="35000"/>
              </a:spcAft>
            </a:pPr>
            <a:r>
              <a:rPr lang="en-US" sz="2800" kern="1200" dirty="0">
                <a:solidFill>
                  <a:schemeClr val="tx1"/>
                </a:solidFill>
              </a:rPr>
              <a:t>   No impact on favorable neurologic survival</a:t>
            </a:r>
          </a:p>
        </p:txBody>
      </p:sp>
      <p:sp>
        <p:nvSpPr>
          <p:cNvPr id="14" name="Arrow: Up 13">
            <a:extLst>
              <a:ext uri="{FF2B5EF4-FFF2-40B4-BE49-F238E27FC236}">
                <a16:creationId xmlns:a16="http://schemas.microsoft.com/office/drawing/2014/main" id="{DCA5AF1E-7EC9-4EA0-8C9D-A79D745E18EF}"/>
              </a:ext>
            </a:extLst>
          </p:cNvPr>
          <p:cNvSpPr/>
          <p:nvPr/>
        </p:nvSpPr>
        <p:spPr>
          <a:xfrm>
            <a:off x="1752600" y="3555085"/>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0A89AE5E-251A-6BB6-6128-81BFDC223A2A}"/>
              </a:ext>
            </a:extLst>
          </p:cNvPr>
          <p:cNvSpPr/>
          <p:nvPr/>
        </p:nvSpPr>
        <p:spPr>
          <a:xfrm>
            <a:off x="1752600" y="398597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414FD96E-7158-2937-2162-946C43632C06}"/>
              </a:ext>
            </a:extLst>
          </p:cNvPr>
          <p:cNvSpPr/>
          <p:nvPr/>
        </p:nvSpPr>
        <p:spPr>
          <a:xfrm>
            <a:off x="6629400" y="31242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Right 16">
            <a:extLst>
              <a:ext uri="{FF2B5EF4-FFF2-40B4-BE49-F238E27FC236}">
                <a16:creationId xmlns:a16="http://schemas.microsoft.com/office/drawing/2014/main" id="{63EC356D-EAB5-0494-C28F-34B30BD9D907}"/>
              </a:ext>
            </a:extLst>
          </p:cNvPr>
          <p:cNvSpPr/>
          <p:nvPr/>
        </p:nvSpPr>
        <p:spPr>
          <a:xfrm>
            <a:off x="6554182" y="3567187"/>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Right 18">
            <a:extLst>
              <a:ext uri="{FF2B5EF4-FFF2-40B4-BE49-F238E27FC236}">
                <a16:creationId xmlns:a16="http://schemas.microsoft.com/office/drawing/2014/main" id="{12B0738E-1BD7-B808-A1CB-D1F724176419}"/>
              </a:ext>
            </a:extLst>
          </p:cNvPr>
          <p:cNvSpPr/>
          <p:nvPr/>
        </p:nvSpPr>
        <p:spPr>
          <a:xfrm>
            <a:off x="6554182" y="3994635"/>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8">
            <a:extLst>
              <a:ext uri="{FF2B5EF4-FFF2-40B4-BE49-F238E27FC236}">
                <a16:creationId xmlns:a16="http://schemas.microsoft.com/office/drawing/2014/main" id="{131B06A2-1F88-5E8F-633E-130CE3D0D21A}"/>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Holmberg et al. </a:t>
            </a:r>
            <a:r>
              <a:rPr lang="en-US" i="1" dirty="0"/>
              <a:t>Resuscitation</a:t>
            </a:r>
            <a:r>
              <a:rPr lang="en-US" dirty="0"/>
              <a:t>. 2019.</a:t>
            </a:r>
          </a:p>
        </p:txBody>
      </p:sp>
      <p:sp>
        <p:nvSpPr>
          <p:cNvPr id="21" name="Content Placeholder 2">
            <a:extLst>
              <a:ext uri="{FF2B5EF4-FFF2-40B4-BE49-F238E27FC236}">
                <a16:creationId xmlns:a16="http://schemas.microsoft.com/office/drawing/2014/main" id="{AACEA344-F3F9-A087-5851-0F958DE7321B}"/>
              </a:ext>
            </a:extLst>
          </p:cNvPr>
          <p:cNvSpPr txBox="1">
            <a:spLocks/>
          </p:cNvSpPr>
          <p:nvPr/>
        </p:nvSpPr>
        <p:spPr>
          <a:xfrm>
            <a:off x="2809879" y="5460085"/>
            <a:ext cx="6572240" cy="992047"/>
          </a:xfrm>
          <a:prstGeom prst="rect">
            <a:avLst/>
          </a:prstGeom>
        </p:spPr>
        <p:txBody>
          <a:bodyPr vert="horz" lIns="91440" tIns="45720" rIns="91440" bIns="45720" rtlCol="0">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Earlier administration may improve outcomes</a:t>
            </a:r>
          </a:p>
          <a:p>
            <a:r>
              <a:rPr lang="en-US" dirty="0"/>
              <a:t>No clinical benefit with high-dose epinephrine</a:t>
            </a:r>
          </a:p>
        </p:txBody>
      </p:sp>
      <p:sp>
        <p:nvSpPr>
          <p:cNvPr id="3" name="Arrow: Left-Right 2">
            <a:extLst>
              <a:ext uri="{FF2B5EF4-FFF2-40B4-BE49-F238E27FC236}">
                <a16:creationId xmlns:a16="http://schemas.microsoft.com/office/drawing/2014/main" id="{2D1F8EAB-F3F6-8B95-87E4-435FB2ABF4F6}"/>
              </a:ext>
            </a:extLst>
          </p:cNvPr>
          <p:cNvSpPr/>
          <p:nvPr/>
        </p:nvSpPr>
        <p:spPr>
          <a:xfrm>
            <a:off x="2403136" y="4850937"/>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0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151C-AA14-8BE6-EAF1-56CFFE34B326}"/>
              </a:ext>
            </a:extLst>
          </p:cNvPr>
          <p:cNvSpPr>
            <a:spLocks noGrp="1"/>
          </p:cNvSpPr>
          <p:nvPr>
            <p:ph type="title"/>
          </p:nvPr>
        </p:nvSpPr>
        <p:spPr/>
        <p:txBody>
          <a:bodyPr/>
          <a:lstStyle/>
          <a:p>
            <a:r>
              <a:rPr lang="en-US" dirty="0"/>
              <a:t>Question II</a:t>
            </a:r>
          </a:p>
        </p:txBody>
      </p:sp>
      <p:sp>
        <p:nvSpPr>
          <p:cNvPr id="3" name="Content Placeholder 2">
            <a:extLst>
              <a:ext uri="{FF2B5EF4-FFF2-40B4-BE49-F238E27FC236}">
                <a16:creationId xmlns:a16="http://schemas.microsoft.com/office/drawing/2014/main" id="{2A27CB5D-CE08-584B-CDB7-77A40666916C}"/>
              </a:ext>
            </a:extLst>
          </p:cNvPr>
          <p:cNvSpPr>
            <a:spLocks noGrp="1"/>
          </p:cNvSpPr>
          <p:nvPr>
            <p:ph idx="1"/>
          </p:nvPr>
        </p:nvSpPr>
        <p:spPr/>
        <p:txBody>
          <a:bodyPr>
            <a:normAutofit/>
          </a:bodyPr>
          <a:lstStyle/>
          <a:p>
            <a:r>
              <a:rPr lang="en-US" sz="2800" dirty="0"/>
              <a:t>Based on the currently available evidence, epinephrine has demonstrated improvement in all of the following </a:t>
            </a:r>
            <a:r>
              <a:rPr lang="en-US" sz="2800" u="sng" dirty="0"/>
              <a:t>except</a:t>
            </a:r>
            <a:r>
              <a:rPr lang="en-US" sz="2800" dirty="0"/>
              <a:t>?</a:t>
            </a:r>
          </a:p>
          <a:p>
            <a:pPr marL="731520" lvl="1" indent="-457200">
              <a:spcBef>
                <a:spcPts val="1800"/>
              </a:spcBef>
              <a:buFont typeface="+mj-lt"/>
              <a:buAutoNum type="alphaUcPeriod"/>
            </a:pPr>
            <a:r>
              <a:rPr lang="en-US" sz="2400" dirty="0"/>
              <a:t>ROSC</a:t>
            </a:r>
          </a:p>
          <a:p>
            <a:pPr marL="731520" lvl="1" indent="-457200">
              <a:spcBef>
                <a:spcPts val="1800"/>
              </a:spcBef>
              <a:buFont typeface="+mj-lt"/>
              <a:buAutoNum type="alphaUcPeriod"/>
            </a:pPr>
            <a:r>
              <a:rPr lang="en-US" sz="2400" dirty="0"/>
              <a:t>Survival to Hospital Admission</a:t>
            </a:r>
          </a:p>
          <a:p>
            <a:pPr marL="731520" lvl="1" indent="-457200">
              <a:spcBef>
                <a:spcPts val="1800"/>
              </a:spcBef>
              <a:buFont typeface="+mj-lt"/>
              <a:buAutoNum type="alphaUcPeriod"/>
            </a:pPr>
            <a:r>
              <a:rPr lang="en-US" sz="2400" dirty="0"/>
              <a:t>Survival to Hospital Discharge</a:t>
            </a:r>
          </a:p>
          <a:p>
            <a:pPr marL="731520" lvl="1" indent="-457200">
              <a:spcBef>
                <a:spcPts val="1800"/>
              </a:spcBef>
              <a:buFont typeface="+mj-lt"/>
              <a:buAutoNum type="alphaUcPeriod"/>
            </a:pPr>
            <a:r>
              <a:rPr lang="en-US" sz="2400" dirty="0"/>
              <a:t>Favorable Neurologic Survival</a:t>
            </a:r>
          </a:p>
        </p:txBody>
      </p:sp>
    </p:spTree>
    <p:extLst>
      <p:ext uri="{BB962C8B-B14F-4D97-AF65-F5344CB8AC3E}">
        <p14:creationId xmlns:p14="http://schemas.microsoft.com/office/powerpoint/2010/main" val="2424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50" fill="hold"/>
                                        <p:tgtEl>
                                          <p:spTgt spid="3">
                                            <p:txEl>
                                              <p:pRg st="4" end="4"/>
                                            </p:txEl>
                                          </p:spTgt>
                                        </p:tgtEl>
                                        <p:attrNameLst>
                                          <p:attrName>style.color</p:attrName>
                                        </p:attrNameLst>
                                      </p:cBhvr>
                                      <p:to>
                                        <a:srgbClr val="B82D2F"/>
                                      </p:to>
                                    </p:animClr>
                                    <p:animClr clrSpc="rgb" dir="cw">
                                      <p:cBhvr>
                                        <p:cTn id="7" dur="250" fill="hold"/>
                                        <p:tgtEl>
                                          <p:spTgt spid="3">
                                            <p:txEl>
                                              <p:pRg st="4" end="4"/>
                                            </p:txEl>
                                          </p:spTgt>
                                        </p:tgtEl>
                                        <p:attrNameLst>
                                          <p:attrName>fillcolor</p:attrName>
                                        </p:attrNameLst>
                                      </p:cBhvr>
                                      <p:to>
                                        <a:srgbClr val="B82D2F"/>
                                      </p:to>
                                    </p:animClr>
                                    <p:set>
                                      <p:cBhvr>
                                        <p:cTn id="8" dur="250" fill="hold"/>
                                        <p:tgtEl>
                                          <p:spTgt spid="3">
                                            <p:txEl>
                                              <p:pRg st="4" end="4"/>
                                            </p:txEl>
                                          </p:spTgt>
                                        </p:tgtEl>
                                        <p:attrNameLst>
                                          <p:attrName>fill.type</p:attrName>
                                        </p:attrNameLst>
                                      </p:cBhvr>
                                      <p:to>
                                        <p:strVal val="solid"/>
                                      </p:to>
                                    </p:set>
                                    <p:set>
                                      <p:cBhvr>
                                        <p:cTn id="9" dur="25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14BA-F6B8-9AB0-0E75-6FEB0DA0DAE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72361C5-9DF9-976E-6F3C-E9D92F0BF884}"/>
              </a:ext>
            </a:extLst>
          </p:cNvPr>
          <p:cNvSpPr>
            <a:spLocks noGrp="1"/>
          </p:cNvSpPr>
          <p:nvPr>
            <p:ph idx="1"/>
          </p:nvPr>
        </p:nvSpPr>
        <p:spPr>
          <a:xfrm>
            <a:off x="1066800" y="1904999"/>
            <a:ext cx="10058400" cy="609601"/>
          </a:xfrm>
        </p:spPr>
        <p:txBody>
          <a:bodyPr anchor="ctr"/>
          <a:lstStyle/>
          <a:p>
            <a:r>
              <a:rPr lang="en-US" dirty="0"/>
              <a:t>After this presentation, pharmacists will be able to:</a:t>
            </a:r>
          </a:p>
        </p:txBody>
      </p:sp>
      <p:grpSp>
        <p:nvGrpSpPr>
          <p:cNvPr id="4" name="Group 3">
            <a:extLst>
              <a:ext uri="{FF2B5EF4-FFF2-40B4-BE49-F238E27FC236}">
                <a16:creationId xmlns:a16="http://schemas.microsoft.com/office/drawing/2014/main" id="{E4F17352-F775-08D7-E296-D55076BDB480}"/>
              </a:ext>
            </a:extLst>
          </p:cNvPr>
          <p:cNvGrpSpPr/>
          <p:nvPr/>
        </p:nvGrpSpPr>
        <p:grpSpPr>
          <a:xfrm>
            <a:off x="708408" y="2676739"/>
            <a:ext cx="822960" cy="822960"/>
            <a:chOff x="922933" y="335479"/>
            <a:chExt cx="1006437" cy="1006437"/>
          </a:xfrm>
          <a:solidFill>
            <a:schemeClr val="accent1"/>
          </a:solidFill>
        </p:grpSpPr>
        <p:sp>
          <p:nvSpPr>
            <p:cNvPr id="5" name="Oval 4">
              <a:extLst>
                <a:ext uri="{FF2B5EF4-FFF2-40B4-BE49-F238E27FC236}">
                  <a16:creationId xmlns:a16="http://schemas.microsoft.com/office/drawing/2014/main" id="{96EE0E83-8A80-4FA5-FF35-0B56FB517666}"/>
                </a:ext>
              </a:extLst>
            </p:cNvPr>
            <p:cNvSpPr/>
            <p:nvPr/>
          </p:nvSpPr>
          <p:spPr>
            <a:xfrm>
              <a:off x="922933" y="335479"/>
              <a:ext cx="1006437" cy="1006437"/>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A90A38C9-1ABA-A5E9-E638-312704EB9DBF}"/>
                </a:ext>
              </a:extLst>
            </p:cNvPr>
            <p:cNvSpPr txBox="1"/>
            <p:nvPr/>
          </p:nvSpPr>
          <p:spPr>
            <a:xfrm>
              <a:off x="1070319" y="482866"/>
              <a:ext cx="711659" cy="7116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8466" tIns="12700" rIns="78466" bIns="12700" numCol="1" spcCol="1270" anchor="ctr" anchorCtr="0">
              <a:noAutofit/>
            </a:bodyPr>
            <a:lstStyle/>
            <a:p>
              <a:pPr marL="0" lvl="0" indent="0" algn="ctr" defTabSz="2133600">
                <a:lnSpc>
                  <a:spcPct val="90000"/>
                </a:lnSpc>
                <a:spcBef>
                  <a:spcPct val="0"/>
                </a:spcBef>
                <a:spcAft>
                  <a:spcPct val="35000"/>
                </a:spcAft>
                <a:buNone/>
              </a:pPr>
              <a:r>
                <a:rPr lang="en-US" sz="2800" dirty="0"/>
                <a:t>I</a:t>
              </a:r>
              <a:endParaRPr lang="en-US" sz="2800" kern="1200" dirty="0"/>
            </a:p>
          </p:txBody>
        </p:sp>
      </p:grpSp>
      <p:grpSp>
        <p:nvGrpSpPr>
          <p:cNvPr id="7" name="Group 6">
            <a:extLst>
              <a:ext uri="{FF2B5EF4-FFF2-40B4-BE49-F238E27FC236}">
                <a16:creationId xmlns:a16="http://schemas.microsoft.com/office/drawing/2014/main" id="{0FD07EC2-0C14-2C2F-954E-5A5651C3283C}"/>
              </a:ext>
            </a:extLst>
          </p:cNvPr>
          <p:cNvGrpSpPr/>
          <p:nvPr/>
        </p:nvGrpSpPr>
        <p:grpSpPr>
          <a:xfrm>
            <a:off x="708405" y="3640920"/>
            <a:ext cx="822960" cy="822960"/>
            <a:chOff x="922933" y="335479"/>
            <a:chExt cx="1006437" cy="1006437"/>
          </a:xfrm>
          <a:solidFill>
            <a:schemeClr val="accent3"/>
          </a:solidFill>
        </p:grpSpPr>
        <p:sp>
          <p:nvSpPr>
            <p:cNvPr id="8" name="Oval 7">
              <a:extLst>
                <a:ext uri="{FF2B5EF4-FFF2-40B4-BE49-F238E27FC236}">
                  <a16:creationId xmlns:a16="http://schemas.microsoft.com/office/drawing/2014/main" id="{94D3E240-16CA-87FD-EF58-D041ABA7C594}"/>
                </a:ext>
              </a:extLst>
            </p:cNvPr>
            <p:cNvSpPr/>
            <p:nvPr/>
          </p:nvSpPr>
          <p:spPr>
            <a:xfrm>
              <a:off x="922933" y="335479"/>
              <a:ext cx="1006437" cy="1006437"/>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5EC568D1-6765-193E-EC57-489EC699E6A2}"/>
                </a:ext>
              </a:extLst>
            </p:cNvPr>
            <p:cNvSpPr txBox="1"/>
            <p:nvPr/>
          </p:nvSpPr>
          <p:spPr>
            <a:xfrm>
              <a:off x="1070319" y="482867"/>
              <a:ext cx="711659" cy="71165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8466" tIns="12700" rIns="78466" bIns="12700" numCol="1" spcCol="1270" anchor="ctr" anchorCtr="0">
              <a:noAutofit/>
            </a:bodyPr>
            <a:lstStyle/>
            <a:p>
              <a:pPr marL="0" lvl="0" indent="0" algn="ctr" defTabSz="2133600">
                <a:lnSpc>
                  <a:spcPct val="90000"/>
                </a:lnSpc>
                <a:spcBef>
                  <a:spcPct val="0"/>
                </a:spcBef>
                <a:spcAft>
                  <a:spcPct val="35000"/>
                </a:spcAft>
                <a:buNone/>
              </a:pPr>
              <a:r>
                <a:rPr lang="en-US" sz="2800" dirty="0"/>
                <a:t>I</a:t>
              </a:r>
              <a:r>
                <a:rPr lang="en-US" sz="2800" kern="1200" dirty="0"/>
                <a:t>I</a:t>
              </a:r>
            </a:p>
          </p:txBody>
        </p:sp>
      </p:grpSp>
      <p:sp>
        <p:nvSpPr>
          <p:cNvPr id="20" name="Rectangle 19">
            <a:extLst>
              <a:ext uri="{FF2B5EF4-FFF2-40B4-BE49-F238E27FC236}">
                <a16:creationId xmlns:a16="http://schemas.microsoft.com/office/drawing/2014/main" id="{A99EB745-D66B-4F51-134E-E4A81E8A5E79}"/>
              </a:ext>
            </a:extLst>
          </p:cNvPr>
          <p:cNvSpPr/>
          <p:nvPr/>
        </p:nvSpPr>
        <p:spPr>
          <a:xfrm>
            <a:off x="1644573" y="2817658"/>
            <a:ext cx="8564829" cy="53676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453FE88-19C1-915C-53C9-E0388079083C}"/>
              </a:ext>
            </a:extLst>
          </p:cNvPr>
          <p:cNvGrpSpPr/>
          <p:nvPr/>
        </p:nvGrpSpPr>
        <p:grpSpPr>
          <a:xfrm>
            <a:off x="708405" y="4599228"/>
            <a:ext cx="822960" cy="822960"/>
            <a:chOff x="922933" y="335479"/>
            <a:chExt cx="1006437" cy="1006437"/>
          </a:xfrm>
          <a:solidFill>
            <a:schemeClr val="accent5"/>
          </a:solidFill>
        </p:grpSpPr>
        <p:sp>
          <p:nvSpPr>
            <p:cNvPr id="11" name="Oval 10">
              <a:extLst>
                <a:ext uri="{FF2B5EF4-FFF2-40B4-BE49-F238E27FC236}">
                  <a16:creationId xmlns:a16="http://schemas.microsoft.com/office/drawing/2014/main" id="{2DCD2967-1C7C-7F09-7DF1-C0315C281BE6}"/>
                </a:ext>
              </a:extLst>
            </p:cNvPr>
            <p:cNvSpPr/>
            <p:nvPr/>
          </p:nvSpPr>
          <p:spPr>
            <a:xfrm>
              <a:off x="922933" y="335479"/>
              <a:ext cx="1006437" cy="1006437"/>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AC40654B-9A77-D89D-408F-19AF717C2D1A}"/>
                </a:ext>
              </a:extLst>
            </p:cNvPr>
            <p:cNvSpPr txBox="1"/>
            <p:nvPr/>
          </p:nvSpPr>
          <p:spPr>
            <a:xfrm>
              <a:off x="1070320" y="482867"/>
              <a:ext cx="711659" cy="7116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8466" tIns="12700" rIns="78466" bIns="12700" numCol="1" spcCol="1270" anchor="ctr" anchorCtr="0">
              <a:noAutofit/>
            </a:bodyPr>
            <a:lstStyle/>
            <a:p>
              <a:pPr marL="0" lvl="0" indent="0" algn="ctr" defTabSz="2133600">
                <a:lnSpc>
                  <a:spcPct val="90000"/>
                </a:lnSpc>
                <a:spcBef>
                  <a:spcPct val="0"/>
                </a:spcBef>
                <a:spcAft>
                  <a:spcPct val="35000"/>
                </a:spcAft>
                <a:buNone/>
              </a:pPr>
              <a:r>
                <a:rPr lang="en-US" sz="2800" dirty="0"/>
                <a:t>I</a:t>
              </a:r>
              <a:r>
                <a:rPr lang="en-US" sz="2800" kern="1200" dirty="0"/>
                <a:t>II</a:t>
              </a:r>
            </a:p>
          </p:txBody>
        </p:sp>
      </p:grpSp>
      <p:grpSp>
        <p:nvGrpSpPr>
          <p:cNvPr id="13" name="Group 12">
            <a:extLst>
              <a:ext uri="{FF2B5EF4-FFF2-40B4-BE49-F238E27FC236}">
                <a16:creationId xmlns:a16="http://schemas.microsoft.com/office/drawing/2014/main" id="{032B05C1-DDE6-73D4-DBB2-8D19A2D7DF9E}"/>
              </a:ext>
            </a:extLst>
          </p:cNvPr>
          <p:cNvGrpSpPr/>
          <p:nvPr/>
        </p:nvGrpSpPr>
        <p:grpSpPr>
          <a:xfrm>
            <a:off x="702495" y="5567875"/>
            <a:ext cx="822960" cy="822960"/>
            <a:chOff x="922933" y="335479"/>
            <a:chExt cx="1006437" cy="1006437"/>
          </a:xfrm>
          <a:solidFill>
            <a:schemeClr val="accent4"/>
          </a:solidFill>
        </p:grpSpPr>
        <p:sp>
          <p:nvSpPr>
            <p:cNvPr id="14" name="Oval 13">
              <a:extLst>
                <a:ext uri="{FF2B5EF4-FFF2-40B4-BE49-F238E27FC236}">
                  <a16:creationId xmlns:a16="http://schemas.microsoft.com/office/drawing/2014/main" id="{0C1CCCDB-D293-6890-EF62-2BCB34C09A2A}"/>
                </a:ext>
              </a:extLst>
            </p:cNvPr>
            <p:cNvSpPr/>
            <p:nvPr/>
          </p:nvSpPr>
          <p:spPr>
            <a:xfrm>
              <a:off x="922933" y="335479"/>
              <a:ext cx="1006437" cy="1006437"/>
            </a:xfrm>
            <a:prstGeom prst="ellipse">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03DAE4CD-8134-276E-0173-62301E3A4BCD}"/>
                </a:ext>
              </a:extLst>
            </p:cNvPr>
            <p:cNvSpPr txBox="1"/>
            <p:nvPr/>
          </p:nvSpPr>
          <p:spPr>
            <a:xfrm>
              <a:off x="1077547" y="482096"/>
              <a:ext cx="711659" cy="7116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78466" tIns="12700" rIns="78466" bIns="12700" numCol="1" spcCol="1270" anchor="ctr" anchorCtr="0">
              <a:noAutofit/>
            </a:bodyPr>
            <a:lstStyle/>
            <a:p>
              <a:pPr marL="0" lvl="0" indent="0" algn="ctr" defTabSz="2133600">
                <a:lnSpc>
                  <a:spcPct val="90000"/>
                </a:lnSpc>
                <a:spcBef>
                  <a:spcPct val="0"/>
                </a:spcBef>
                <a:spcAft>
                  <a:spcPct val="35000"/>
                </a:spcAft>
                <a:buNone/>
              </a:pPr>
              <a:r>
                <a:rPr lang="en-US" sz="2800" dirty="0"/>
                <a:t>I</a:t>
              </a:r>
              <a:r>
                <a:rPr lang="en-US" sz="2800" kern="1200" dirty="0"/>
                <a:t>V</a:t>
              </a:r>
            </a:p>
          </p:txBody>
        </p:sp>
      </p:grpSp>
      <p:sp>
        <p:nvSpPr>
          <p:cNvPr id="21" name="Rectangle 20">
            <a:extLst>
              <a:ext uri="{FF2B5EF4-FFF2-40B4-BE49-F238E27FC236}">
                <a16:creationId xmlns:a16="http://schemas.microsoft.com/office/drawing/2014/main" id="{B35D0B0E-9037-9551-AF96-EAC3FF135FE6}"/>
              </a:ext>
            </a:extLst>
          </p:cNvPr>
          <p:cNvSpPr/>
          <p:nvPr/>
        </p:nvSpPr>
        <p:spPr>
          <a:xfrm>
            <a:off x="1651882" y="3784018"/>
            <a:ext cx="7042227" cy="536762"/>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6CF7088B-1B56-B1BC-A1AF-DA26D0129638}"/>
              </a:ext>
            </a:extLst>
          </p:cNvPr>
          <p:cNvSpPr txBox="1">
            <a:spLocks/>
          </p:cNvSpPr>
          <p:nvPr/>
        </p:nvSpPr>
        <p:spPr>
          <a:xfrm>
            <a:off x="1645971" y="2672902"/>
            <a:ext cx="9959712" cy="822961"/>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8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4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4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20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Font typeface="Wingdings" panose="05000000000000000000" pitchFamily="2" charset="2"/>
              <a:buNone/>
            </a:pPr>
            <a:r>
              <a:rPr lang="en-US" sz="2400" dirty="0"/>
              <a:t>Describe the utility of common interventions in ACLS</a:t>
            </a:r>
          </a:p>
        </p:txBody>
      </p:sp>
      <p:sp>
        <p:nvSpPr>
          <p:cNvPr id="22" name="Rectangle 21">
            <a:extLst>
              <a:ext uri="{FF2B5EF4-FFF2-40B4-BE49-F238E27FC236}">
                <a16:creationId xmlns:a16="http://schemas.microsoft.com/office/drawing/2014/main" id="{50607641-05AB-3C1C-2323-1F621E755035}"/>
              </a:ext>
            </a:extLst>
          </p:cNvPr>
          <p:cNvSpPr/>
          <p:nvPr/>
        </p:nvSpPr>
        <p:spPr>
          <a:xfrm>
            <a:off x="1644573" y="4743982"/>
            <a:ext cx="9287361" cy="536762"/>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F99C51D9-F44F-FDDF-A4F0-A151F5AB1FB8}"/>
              </a:ext>
            </a:extLst>
          </p:cNvPr>
          <p:cNvSpPr txBox="1">
            <a:spLocks/>
          </p:cNvSpPr>
          <p:nvPr/>
        </p:nvSpPr>
        <p:spPr>
          <a:xfrm>
            <a:off x="1645971" y="3640920"/>
            <a:ext cx="9959712" cy="82296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solidFill>
                  <a:schemeClr val="tx1"/>
                </a:solidFill>
                <a:latin typeface="+mj-lt"/>
              </a:rPr>
              <a:t>Review the evidence supporting epinephrine in ACLS</a:t>
            </a:r>
          </a:p>
        </p:txBody>
      </p:sp>
      <p:sp>
        <p:nvSpPr>
          <p:cNvPr id="23" name="Rectangle 22">
            <a:extLst>
              <a:ext uri="{FF2B5EF4-FFF2-40B4-BE49-F238E27FC236}">
                <a16:creationId xmlns:a16="http://schemas.microsoft.com/office/drawing/2014/main" id="{53E39E41-FB1E-E9D3-391A-E7D2B72AA20A}"/>
              </a:ext>
            </a:extLst>
          </p:cNvPr>
          <p:cNvSpPr/>
          <p:nvPr/>
        </p:nvSpPr>
        <p:spPr>
          <a:xfrm>
            <a:off x="1644572" y="5710342"/>
            <a:ext cx="10058400" cy="536762"/>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9612C669-C4B7-DE19-3D3F-523273B6FA03}"/>
              </a:ext>
            </a:extLst>
          </p:cNvPr>
          <p:cNvSpPr txBox="1">
            <a:spLocks/>
          </p:cNvSpPr>
          <p:nvPr/>
        </p:nvSpPr>
        <p:spPr>
          <a:xfrm>
            <a:off x="1645971" y="4599226"/>
            <a:ext cx="9959712" cy="82296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solidFill>
                  <a:schemeClr val="tx1"/>
                </a:solidFill>
                <a:latin typeface="+mj-lt"/>
              </a:rPr>
              <a:t>Discuss the controversial role of vasopressin and VSE in cardiac arrest</a:t>
            </a:r>
          </a:p>
        </p:txBody>
      </p:sp>
      <p:sp>
        <p:nvSpPr>
          <p:cNvPr id="19" name="Content Placeholder 2">
            <a:extLst>
              <a:ext uri="{FF2B5EF4-FFF2-40B4-BE49-F238E27FC236}">
                <a16:creationId xmlns:a16="http://schemas.microsoft.com/office/drawing/2014/main" id="{EFAD5858-80E6-B02F-FDB9-DE0C89BDA0A6}"/>
              </a:ext>
            </a:extLst>
          </p:cNvPr>
          <p:cNvSpPr txBox="1">
            <a:spLocks/>
          </p:cNvSpPr>
          <p:nvPr/>
        </p:nvSpPr>
        <p:spPr>
          <a:xfrm>
            <a:off x="1645972" y="5567244"/>
            <a:ext cx="10012628" cy="82296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solidFill>
                  <a:schemeClr val="tx1"/>
                </a:solidFill>
                <a:latin typeface="+mj-lt"/>
              </a:rPr>
              <a:t>Compare outcomes between amiodarone and lidocaine in shockable arrest</a:t>
            </a:r>
          </a:p>
        </p:txBody>
      </p:sp>
    </p:spTree>
    <p:extLst>
      <p:ext uri="{BB962C8B-B14F-4D97-AF65-F5344CB8AC3E}">
        <p14:creationId xmlns:p14="http://schemas.microsoft.com/office/powerpoint/2010/main" val="11347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3CB7-6A3F-C27F-5EC9-A3C36FF82A70}"/>
              </a:ext>
            </a:extLst>
          </p:cNvPr>
          <p:cNvSpPr>
            <a:spLocks noGrp="1"/>
          </p:cNvSpPr>
          <p:nvPr>
            <p:ph type="title"/>
          </p:nvPr>
        </p:nvSpPr>
        <p:spPr>
          <a:xfrm>
            <a:off x="1143000" y="1840310"/>
            <a:ext cx="9906000" cy="3177380"/>
          </a:xfrm>
        </p:spPr>
        <p:txBody>
          <a:bodyPr anchor="ctr">
            <a:normAutofit/>
          </a:bodyPr>
          <a:lstStyle/>
          <a:p>
            <a:pPr algn="ctr"/>
            <a:r>
              <a:rPr lang="en-US" sz="6600" dirty="0"/>
              <a:t>Vasopressin</a:t>
            </a:r>
          </a:p>
        </p:txBody>
      </p:sp>
    </p:spTree>
    <p:extLst>
      <p:ext uri="{BB962C8B-B14F-4D97-AF65-F5344CB8AC3E}">
        <p14:creationId xmlns:p14="http://schemas.microsoft.com/office/powerpoint/2010/main" val="21869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522-E25A-1AF4-EAC4-6E38C7F56FE6}"/>
              </a:ext>
            </a:extLst>
          </p:cNvPr>
          <p:cNvSpPr>
            <a:spLocks noGrp="1"/>
          </p:cNvSpPr>
          <p:nvPr>
            <p:ph type="title"/>
          </p:nvPr>
        </p:nvSpPr>
        <p:spPr/>
        <p:txBody>
          <a:bodyPr/>
          <a:lstStyle/>
          <a:p>
            <a:r>
              <a:rPr lang="en-US" dirty="0"/>
              <a:t>Vasopressin Pharmacotherapy</a:t>
            </a:r>
          </a:p>
        </p:txBody>
      </p:sp>
      <p:sp>
        <p:nvSpPr>
          <p:cNvPr id="11" name="Freeform: Shape 10">
            <a:extLst>
              <a:ext uri="{FF2B5EF4-FFF2-40B4-BE49-F238E27FC236}">
                <a16:creationId xmlns:a16="http://schemas.microsoft.com/office/drawing/2014/main" id="{C1D820A6-6000-1F90-0F97-47A618F4F74C}"/>
              </a:ext>
            </a:extLst>
          </p:cNvPr>
          <p:cNvSpPr/>
          <p:nvPr/>
        </p:nvSpPr>
        <p:spPr>
          <a:xfrm>
            <a:off x="1066800" y="2004148"/>
            <a:ext cx="10058399" cy="967651"/>
          </a:xfrm>
          <a:custGeom>
            <a:avLst/>
            <a:gdLst>
              <a:gd name="connsiteX0" fmla="*/ 0 w 10058399"/>
              <a:gd name="connsiteY0" fmla="*/ 0 h 850500"/>
              <a:gd name="connsiteX1" fmla="*/ 10058399 w 10058399"/>
              <a:gd name="connsiteY1" fmla="*/ 0 h 850500"/>
              <a:gd name="connsiteX2" fmla="*/ 10058399 w 10058399"/>
              <a:gd name="connsiteY2" fmla="*/ 850500 h 850500"/>
              <a:gd name="connsiteX3" fmla="*/ 0 w 10058399"/>
              <a:gd name="connsiteY3" fmla="*/ 850500 h 850500"/>
              <a:gd name="connsiteX4" fmla="*/ 0 w 10058399"/>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850500">
                <a:moveTo>
                  <a:pt x="0" y="0"/>
                </a:moveTo>
                <a:lnTo>
                  <a:pt x="10058399" y="0"/>
                </a:lnTo>
                <a:lnTo>
                  <a:pt x="10058399" y="850500"/>
                </a:lnTo>
                <a:lnTo>
                  <a:pt x="0" y="850500"/>
                </a:lnTo>
                <a:lnTo>
                  <a:pt x="0" y="0"/>
                </a:lnTo>
                <a:close/>
              </a:path>
            </a:pathLst>
          </a:custGeom>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06680" numCol="1" spcCol="1270" anchor="t" anchorCtr="0">
            <a:noAutofit/>
          </a:bodyPr>
          <a:lstStyle/>
          <a:p>
            <a:pPr marL="114300" lvl="1" indent="-365760" algn="l" defTabSz="666750">
              <a:lnSpc>
                <a:spcPct val="90000"/>
              </a:lnSpc>
              <a:spcBef>
                <a:spcPct val="0"/>
              </a:spcBef>
              <a:spcAft>
                <a:spcPct val="15000"/>
              </a:spcAft>
              <a:buFont typeface="Wingdings" panose="05000000000000000000" pitchFamily="2" charset="2"/>
              <a:buChar char="Ø"/>
            </a:pPr>
            <a:r>
              <a:rPr lang="en-US" sz="2000" kern="1200" dirty="0"/>
              <a:t>V1 Receptor Agonist -&gt; arterial vasoconstriction</a:t>
            </a:r>
          </a:p>
          <a:p>
            <a:pPr marL="114300" lvl="1" indent="-365760" algn="l" defTabSz="666750">
              <a:lnSpc>
                <a:spcPct val="90000"/>
              </a:lnSpc>
              <a:spcBef>
                <a:spcPct val="0"/>
              </a:spcBef>
              <a:spcAft>
                <a:spcPct val="15000"/>
              </a:spcAft>
              <a:buFont typeface="Wingdings" panose="05000000000000000000" pitchFamily="2" charset="2"/>
              <a:buChar char="Ø"/>
            </a:pPr>
            <a:r>
              <a:rPr lang="en-US" sz="2000" kern="1200" dirty="0"/>
              <a:t>Role in cardiac arrest = similar to epinephrine</a:t>
            </a:r>
            <a:endParaRPr lang="en-US" sz="1500" kern="1200" dirty="0"/>
          </a:p>
        </p:txBody>
      </p:sp>
      <p:sp>
        <p:nvSpPr>
          <p:cNvPr id="12" name="Freeform: Shape 11">
            <a:extLst>
              <a:ext uri="{FF2B5EF4-FFF2-40B4-BE49-F238E27FC236}">
                <a16:creationId xmlns:a16="http://schemas.microsoft.com/office/drawing/2014/main" id="{D0DAA92A-0880-5D70-58A5-BB69DD7E710E}"/>
              </a:ext>
            </a:extLst>
          </p:cNvPr>
          <p:cNvSpPr/>
          <p:nvPr/>
        </p:nvSpPr>
        <p:spPr>
          <a:xfrm>
            <a:off x="1569720" y="1782749"/>
            <a:ext cx="7040880" cy="442800"/>
          </a:xfrm>
          <a:custGeom>
            <a:avLst/>
            <a:gdLst>
              <a:gd name="connsiteX0" fmla="*/ 0 w 7040880"/>
              <a:gd name="connsiteY0" fmla="*/ 73801 h 442800"/>
              <a:gd name="connsiteX1" fmla="*/ 73801 w 7040880"/>
              <a:gd name="connsiteY1" fmla="*/ 0 h 442800"/>
              <a:gd name="connsiteX2" fmla="*/ 6967079 w 7040880"/>
              <a:gd name="connsiteY2" fmla="*/ 0 h 442800"/>
              <a:gd name="connsiteX3" fmla="*/ 7040880 w 7040880"/>
              <a:gd name="connsiteY3" fmla="*/ 73801 h 442800"/>
              <a:gd name="connsiteX4" fmla="*/ 7040880 w 7040880"/>
              <a:gd name="connsiteY4" fmla="*/ 368999 h 442800"/>
              <a:gd name="connsiteX5" fmla="*/ 6967079 w 7040880"/>
              <a:gd name="connsiteY5" fmla="*/ 442800 h 442800"/>
              <a:gd name="connsiteX6" fmla="*/ 73801 w 7040880"/>
              <a:gd name="connsiteY6" fmla="*/ 442800 h 442800"/>
              <a:gd name="connsiteX7" fmla="*/ 0 w 7040880"/>
              <a:gd name="connsiteY7" fmla="*/ 368999 h 442800"/>
              <a:gd name="connsiteX8" fmla="*/ 0 w 704088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42800">
                <a:moveTo>
                  <a:pt x="0" y="73801"/>
                </a:moveTo>
                <a:cubicBezTo>
                  <a:pt x="0" y="33042"/>
                  <a:pt x="33042" y="0"/>
                  <a:pt x="73801" y="0"/>
                </a:cubicBezTo>
                <a:lnTo>
                  <a:pt x="6967079" y="0"/>
                </a:lnTo>
                <a:cubicBezTo>
                  <a:pt x="7007838" y="0"/>
                  <a:pt x="7040880" y="33042"/>
                  <a:pt x="7040880" y="73801"/>
                </a:cubicBezTo>
                <a:lnTo>
                  <a:pt x="7040880" y="368999"/>
                </a:lnTo>
                <a:cubicBezTo>
                  <a:pt x="7040880" y="409758"/>
                  <a:pt x="7007838" y="442800"/>
                  <a:pt x="6967079" y="442800"/>
                </a:cubicBezTo>
                <a:lnTo>
                  <a:pt x="73801" y="442800"/>
                </a:lnTo>
                <a:cubicBezTo>
                  <a:pt x="33042" y="442800"/>
                  <a:pt x="0" y="409758"/>
                  <a:pt x="0" y="368999"/>
                </a:cubicBezTo>
                <a:lnTo>
                  <a:pt x="0" y="7380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1066800">
              <a:lnSpc>
                <a:spcPct val="90000"/>
              </a:lnSpc>
              <a:spcBef>
                <a:spcPct val="0"/>
              </a:spcBef>
              <a:spcAft>
                <a:spcPct val="35000"/>
              </a:spcAft>
              <a:buNone/>
            </a:pPr>
            <a:r>
              <a:rPr lang="en-US" sz="2400" b="1" kern="1200" dirty="0"/>
              <a:t>Mechanism of action</a:t>
            </a:r>
            <a:r>
              <a:rPr lang="en-US" sz="2400" kern="1200" dirty="0"/>
              <a:t>:</a:t>
            </a:r>
          </a:p>
        </p:txBody>
      </p:sp>
      <p:sp>
        <p:nvSpPr>
          <p:cNvPr id="13" name="Freeform: Shape 12">
            <a:extLst>
              <a:ext uri="{FF2B5EF4-FFF2-40B4-BE49-F238E27FC236}">
                <a16:creationId xmlns:a16="http://schemas.microsoft.com/office/drawing/2014/main" id="{B0BDB447-F013-5AAA-FE97-C97BDA39F6C2}"/>
              </a:ext>
            </a:extLst>
          </p:cNvPr>
          <p:cNvSpPr/>
          <p:nvPr/>
        </p:nvSpPr>
        <p:spPr>
          <a:xfrm>
            <a:off x="1066800" y="3332323"/>
            <a:ext cx="10058399" cy="1643551"/>
          </a:xfrm>
          <a:custGeom>
            <a:avLst/>
            <a:gdLst>
              <a:gd name="connsiteX0" fmla="*/ 0 w 10058399"/>
              <a:gd name="connsiteY0" fmla="*/ 0 h 1795500"/>
              <a:gd name="connsiteX1" fmla="*/ 10058399 w 10058399"/>
              <a:gd name="connsiteY1" fmla="*/ 0 h 1795500"/>
              <a:gd name="connsiteX2" fmla="*/ 10058399 w 10058399"/>
              <a:gd name="connsiteY2" fmla="*/ 1795500 h 1795500"/>
              <a:gd name="connsiteX3" fmla="*/ 0 w 10058399"/>
              <a:gd name="connsiteY3" fmla="*/ 1795500 h 1795500"/>
              <a:gd name="connsiteX4" fmla="*/ 0 w 10058399"/>
              <a:gd name="connsiteY4" fmla="*/ 0 h 179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795500">
                <a:moveTo>
                  <a:pt x="0" y="0"/>
                </a:moveTo>
                <a:lnTo>
                  <a:pt x="10058399" y="0"/>
                </a:lnTo>
                <a:lnTo>
                  <a:pt x="10058399" y="1795500"/>
                </a:lnTo>
                <a:lnTo>
                  <a:pt x="0" y="1795500"/>
                </a:lnTo>
                <a:lnTo>
                  <a:pt x="0" y="0"/>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70688" numCol="1" spcCol="1270" anchor="t" anchorCtr="0">
            <a:noAutofit/>
          </a:bodyPr>
          <a:lstStyle/>
          <a:p>
            <a:pPr marL="285750" lvl="1" indent="-365760" algn="l" defTabSz="1066800">
              <a:lnSpc>
                <a:spcPct val="90000"/>
              </a:lnSpc>
              <a:spcBef>
                <a:spcPct val="0"/>
              </a:spcBef>
              <a:spcAft>
                <a:spcPct val="15000"/>
              </a:spcAft>
              <a:buFont typeface="Wingdings" panose="05000000000000000000" pitchFamily="2" charset="2"/>
              <a:buChar char="Ø"/>
            </a:pPr>
            <a:r>
              <a:rPr lang="en-US" sz="2000" kern="1200" dirty="0"/>
              <a:t>Relative endogenous vasopressin deficiency in cardiac arrest</a:t>
            </a:r>
          </a:p>
          <a:p>
            <a:pPr marL="285750" lvl="1" indent="-365760" algn="l" defTabSz="1066800">
              <a:lnSpc>
                <a:spcPct val="90000"/>
              </a:lnSpc>
              <a:spcBef>
                <a:spcPct val="0"/>
              </a:spcBef>
              <a:spcAft>
                <a:spcPct val="15000"/>
              </a:spcAft>
              <a:buFont typeface="Wingdings" panose="05000000000000000000" pitchFamily="2" charset="2"/>
              <a:buChar char="Ø"/>
            </a:pPr>
            <a:r>
              <a:rPr lang="en-US" sz="2000" kern="1200" dirty="0"/>
              <a:t>Non-catecholamine vasopressor</a:t>
            </a:r>
            <a:endParaRPr lang="en-US" sz="2400" kern="1200" dirty="0"/>
          </a:p>
          <a:p>
            <a:pPr marL="731520" lvl="2" indent="-365760" algn="l" defTabSz="889000">
              <a:lnSpc>
                <a:spcPct val="90000"/>
              </a:lnSpc>
              <a:spcBef>
                <a:spcPct val="0"/>
              </a:spcBef>
              <a:spcAft>
                <a:spcPct val="15000"/>
              </a:spcAft>
              <a:buFont typeface="Wingdings" panose="05000000000000000000" pitchFamily="2" charset="2"/>
              <a:buChar char="§"/>
            </a:pPr>
            <a:r>
              <a:rPr lang="en-US" kern="1200" dirty="0"/>
              <a:t>Retains activity in severe acidosis</a:t>
            </a:r>
          </a:p>
          <a:p>
            <a:pPr marL="731520" lvl="2" indent="-365760" algn="l" defTabSz="889000">
              <a:lnSpc>
                <a:spcPct val="90000"/>
              </a:lnSpc>
              <a:spcBef>
                <a:spcPct val="0"/>
              </a:spcBef>
              <a:spcAft>
                <a:spcPct val="15000"/>
              </a:spcAft>
              <a:buFont typeface="Wingdings" panose="05000000000000000000" pitchFamily="2" charset="2"/>
              <a:buChar char="§"/>
            </a:pPr>
            <a:r>
              <a:rPr lang="en-US" kern="1200" dirty="0"/>
              <a:t>Avoids sympathetic adverse effects</a:t>
            </a:r>
          </a:p>
        </p:txBody>
      </p:sp>
      <p:sp>
        <p:nvSpPr>
          <p:cNvPr id="14" name="Freeform: Shape 13">
            <a:extLst>
              <a:ext uri="{FF2B5EF4-FFF2-40B4-BE49-F238E27FC236}">
                <a16:creationId xmlns:a16="http://schemas.microsoft.com/office/drawing/2014/main" id="{889130BB-1E95-1FC3-95E5-D8920707B17C}"/>
              </a:ext>
            </a:extLst>
          </p:cNvPr>
          <p:cNvSpPr/>
          <p:nvPr/>
        </p:nvSpPr>
        <p:spPr>
          <a:xfrm>
            <a:off x="1569720" y="3110923"/>
            <a:ext cx="7040880" cy="442800"/>
          </a:xfrm>
          <a:custGeom>
            <a:avLst/>
            <a:gdLst>
              <a:gd name="connsiteX0" fmla="*/ 0 w 7040880"/>
              <a:gd name="connsiteY0" fmla="*/ 73801 h 442800"/>
              <a:gd name="connsiteX1" fmla="*/ 73801 w 7040880"/>
              <a:gd name="connsiteY1" fmla="*/ 0 h 442800"/>
              <a:gd name="connsiteX2" fmla="*/ 6967079 w 7040880"/>
              <a:gd name="connsiteY2" fmla="*/ 0 h 442800"/>
              <a:gd name="connsiteX3" fmla="*/ 7040880 w 7040880"/>
              <a:gd name="connsiteY3" fmla="*/ 73801 h 442800"/>
              <a:gd name="connsiteX4" fmla="*/ 7040880 w 7040880"/>
              <a:gd name="connsiteY4" fmla="*/ 368999 h 442800"/>
              <a:gd name="connsiteX5" fmla="*/ 6967079 w 7040880"/>
              <a:gd name="connsiteY5" fmla="*/ 442800 h 442800"/>
              <a:gd name="connsiteX6" fmla="*/ 73801 w 7040880"/>
              <a:gd name="connsiteY6" fmla="*/ 442800 h 442800"/>
              <a:gd name="connsiteX7" fmla="*/ 0 w 7040880"/>
              <a:gd name="connsiteY7" fmla="*/ 368999 h 442800"/>
              <a:gd name="connsiteX8" fmla="*/ 0 w 704088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42800">
                <a:moveTo>
                  <a:pt x="0" y="73801"/>
                </a:moveTo>
                <a:cubicBezTo>
                  <a:pt x="0" y="33042"/>
                  <a:pt x="33042" y="0"/>
                  <a:pt x="73801" y="0"/>
                </a:cubicBezTo>
                <a:lnTo>
                  <a:pt x="6967079" y="0"/>
                </a:lnTo>
                <a:cubicBezTo>
                  <a:pt x="7007838" y="0"/>
                  <a:pt x="7040880" y="33042"/>
                  <a:pt x="7040880" y="73801"/>
                </a:cubicBezTo>
                <a:lnTo>
                  <a:pt x="7040880" y="368999"/>
                </a:lnTo>
                <a:cubicBezTo>
                  <a:pt x="7040880" y="409758"/>
                  <a:pt x="7007838" y="442800"/>
                  <a:pt x="6967079" y="442800"/>
                </a:cubicBezTo>
                <a:lnTo>
                  <a:pt x="73801" y="442800"/>
                </a:lnTo>
                <a:cubicBezTo>
                  <a:pt x="33042" y="442800"/>
                  <a:pt x="0" y="409758"/>
                  <a:pt x="0" y="368999"/>
                </a:cubicBezTo>
                <a:lnTo>
                  <a:pt x="0" y="73801"/>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1066800">
              <a:lnSpc>
                <a:spcPct val="90000"/>
              </a:lnSpc>
              <a:spcBef>
                <a:spcPct val="0"/>
              </a:spcBef>
              <a:spcAft>
                <a:spcPct val="35000"/>
              </a:spcAft>
              <a:buNone/>
            </a:pPr>
            <a:r>
              <a:rPr lang="en-US" sz="2400" b="1" kern="1200"/>
              <a:t>Rationale for Use:</a:t>
            </a:r>
            <a:endParaRPr lang="en-US" sz="2400" b="1" kern="1200" dirty="0"/>
          </a:p>
        </p:txBody>
      </p:sp>
      <p:sp>
        <p:nvSpPr>
          <p:cNvPr id="15" name="Freeform: Shape 14">
            <a:extLst>
              <a:ext uri="{FF2B5EF4-FFF2-40B4-BE49-F238E27FC236}">
                <a16:creationId xmlns:a16="http://schemas.microsoft.com/office/drawing/2014/main" id="{1A269F7B-775C-EDB9-F233-78D816852309}"/>
              </a:ext>
            </a:extLst>
          </p:cNvPr>
          <p:cNvSpPr/>
          <p:nvPr/>
        </p:nvSpPr>
        <p:spPr>
          <a:xfrm>
            <a:off x="1066800" y="5336398"/>
            <a:ext cx="10058399" cy="1039500"/>
          </a:xfrm>
          <a:custGeom>
            <a:avLst/>
            <a:gdLst>
              <a:gd name="connsiteX0" fmla="*/ 0 w 10058399"/>
              <a:gd name="connsiteY0" fmla="*/ 0 h 1039500"/>
              <a:gd name="connsiteX1" fmla="*/ 10058399 w 10058399"/>
              <a:gd name="connsiteY1" fmla="*/ 0 h 1039500"/>
              <a:gd name="connsiteX2" fmla="*/ 10058399 w 10058399"/>
              <a:gd name="connsiteY2" fmla="*/ 1039500 h 1039500"/>
              <a:gd name="connsiteX3" fmla="*/ 0 w 10058399"/>
              <a:gd name="connsiteY3" fmla="*/ 1039500 h 1039500"/>
              <a:gd name="connsiteX4" fmla="*/ 0 w 10058399"/>
              <a:gd name="connsiteY4" fmla="*/ 0 h 10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039500">
                <a:moveTo>
                  <a:pt x="0" y="0"/>
                </a:moveTo>
                <a:lnTo>
                  <a:pt x="10058399" y="0"/>
                </a:lnTo>
                <a:lnTo>
                  <a:pt x="10058399" y="1039500"/>
                </a:lnTo>
                <a:lnTo>
                  <a:pt x="0" y="1039500"/>
                </a:lnTo>
                <a:lnTo>
                  <a:pt x="0" y="0"/>
                </a:lnTo>
                <a:close/>
              </a:path>
            </a:pathLst>
          </a:custGeom>
          <a:ln>
            <a:solidFill>
              <a:schemeClr val="accent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0644" tIns="312420" rIns="780644" bIns="142240" numCol="1" spcCol="1270" anchor="t" anchorCtr="0">
            <a:noAutofit/>
          </a:bodyPr>
          <a:lstStyle/>
          <a:p>
            <a:pPr marL="274320" indent="-365760" defTabSz="889000">
              <a:lnSpc>
                <a:spcPct val="90000"/>
              </a:lnSpc>
              <a:spcBef>
                <a:spcPct val="0"/>
              </a:spcBef>
              <a:spcAft>
                <a:spcPct val="15000"/>
              </a:spcAft>
              <a:buFont typeface="Wingdings" panose="05000000000000000000" pitchFamily="2" charset="2"/>
              <a:buChar char="Ø"/>
            </a:pPr>
            <a:r>
              <a:rPr lang="en-US" sz="2000" kern="1200" dirty="0"/>
              <a:t>Prolonged cardiac arrest with profound acidosis</a:t>
            </a:r>
          </a:p>
          <a:p>
            <a:pPr marL="274320" indent="-365760" defTabSz="889000">
              <a:lnSpc>
                <a:spcPct val="90000"/>
              </a:lnSpc>
              <a:spcBef>
                <a:spcPct val="0"/>
              </a:spcBef>
              <a:spcAft>
                <a:spcPct val="15000"/>
              </a:spcAft>
              <a:buFont typeface="Wingdings" panose="05000000000000000000" pitchFamily="2" charset="2"/>
              <a:buChar char="Ø"/>
            </a:pPr>
            <a:r>
              <a:rPr lang="en-US" sz="2000" kern="1200" dirty="0"/>
              <a:t>Ventricular arrhythmias</a:t>
            </a:r>
          </a:p>
        </p:txBody>
      </p:sp>
      <p:sp>
        <p:nvSpPr>
          <p:cNvPr id="17" name="Footer Placeholder 8">
            <a:extLst>
              <a:ext uri="{FF2B5EF4-FFF2-40B4-BE49-F238E27FC236}">
                <a16:creationId xmlns:a16="http://schemas.microsoft.com/office/drawing/2014/main" id="{70FE2C01-0FC9-5201-B3BA-85F23BD48071}"/>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Wenzel et al. </a:t>
            </a:r>
            <a:r>
              <a:rPr lang="en-US" i="1" dirty="0"/>
              <a:t>NEJM.</a:t>
            </a:r>
            <a:r>
              <a:rPr lang="en-US" dirty="0"/>
              <a:t> 2004.</a:t>
            </a:r>
          </a:p>
          <a:p>
            <a:pPr algn="r"/>
            <a:r>
              <a:rPr lang="en-US" dirty="0" err="1"/>
              <a:t>Gueugniaud</a:t>
            </a:r>
            <a:r>
              <a:rPr lang="en-US" dirty="0"/>
              <a:t> et al. </a:t>
            </a:r>
            <a:r>
              <a:rPr lang="en-US" i="1" dirty="0"/>
              <a:t>NEJM</a:t>
            </a:r>
            <a:r>
              <a:rPr lang="en-US" dirty="0"/>
              <a:t>. 2008.</a:t>
            </a:r>
          </a:p>
        </p:txBody>
      </p:sp>
      <p:sp>
        <p:nvSpPr>
          <p:cNvPr id="3" name="Freeform: Shape 2">
            <a:extLst>
              <a:ext uri="{FF2B5EF4-FFF2-40B4-BE49-F238E27FC236}">
                <a16:creationId xmlns:a16="http://schemas.microsoft.com/office/drawing/2014/main" id="{8769D2FC-CE84-E427-A9CA-D9E6399ABB00}"/>
              </a:ext>
            </a:extLst>
          </p:cNvPr>
          <p:cNvSpPr/>
          <p:nvPr/>
        </p:nvSpPr>
        <p:spPr>
          <a:xfrm>
            <a:off x="1569720" y="5114998"/>
            <a:ext cx="7040880" cy="442800"/>
          </a:xfrm>
          <a:custGeom>
            <a:avLst/>
            <a:gdLst>
              <a:gd name="connsiteX0" fmla="*/ 0 w 7040880"/>
              <a:gd name="connsiteY0" fmla="*/ 73801 h 442800"/>
              <a:gd name="connsiteX1" fmla="*/ 73801 w 7040880"/>
              <a:gd name="connsiteY1" fmla="*/ 0 h 442800"/>
              <a:gd name="connsiteX2" fmla="*/ 6967079 w 7040880"/>
              <a:gd name="connsiteY2" fmla="*/ 0 h 442800"/>
              <a:gd name="connsiteX3" fmla="*/ 7040880 w 7040880"/>
              <a:gd name="connsiteY3" fmla="*/ 73801 h 442800"/>
              <a:gd name="connsiteX4" fmla="*/ 7040880 w 7040880"/>
              <a:gd name="connsiteY4" fmla="*/ 368999 h 442800"/>
              <a:gd name="connsiteX5" fmla="*/ 6967079 w 7040880"/>
              <a:gd name="connsiteY5" fmla="*/ 442800 h 442800"/>
              <a:gd name="connsiteX6" fmla="*/ 73801 w 7040880"/>
              <a:gd name="connsiteY6" fmla="*/ 442800 h 442800"/>
              <a:gd name="connsiteX7" fmla="*/ 0 w 7040880"/>
              <a:gd name="connsiteY7" fmla="*/ 368999 h 442800"/>
              <a:gd name="connsiteX8" fmla="*/ 0 w 704088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442800">
                <a:moveTo>
                  <a:pt x="0" y="73801"/>
                </a:moveTo>
                <a:cubicBezTo>
                  <a:pt x="0" y="33042"/>
                  <a:pt x="33042" y="0"/>
                  <a:pt x="73801" y="0"/>
                </a:cubicBezTo>
                <a:lnTo>
                  <a:pt x="6967079" y="0"/>
                </a:lnTo>
                <a:cubicBezTo>
                  <a:pt x="7007838" y="0"/>
                  <a:pt x="7040880" y="33042"/>
                  <a:pt x="7040880" y="73801"/>
                </a:cubicBezTo>
                <a:lnTo>
                  <a:pt x="7040880" y="368999"/>
                </a:lnTo>
                <a:cubicBezTo>
                  <a:pt x="7040880" y="409758"/>
                  <a:pt x="7007838" y="442800"/>
                  <a:pt x="6967079" y="442800"/>
                </a:cubicBezTo>
                <a:lnTo>
                  <a:pt x="73801" y="442800"/>
                </a:lnTo>
                <a:cubicBezTo>
                  <a:pt x="33042" y="442800"/>
                  <a:pt x="0" y="409758"/>
                  <a:pt x="0" y="368999"/>
                </a:cubicBezTo>
                <a:lnTo>
                  <a:pt x="0" y="73801"/>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7745" tIns="21616" rIns="287745" bIns="21616" numCol="1" spcCol="1270" anchor="ctr" anchorCtr="0">
            <a:noAutofit/>
          </a:bodyPr>
          <a:lstStyle/>
          <a:p>
            <a:pPr marL="0" lvl="0" indent="0" algn="l" defTabSz="1066800">
              <a:lnSpc>
                <a:spcPct val="90000"/>
              </a:lnSpc>
              <a:spcBef>
                <a:spcPct val="0"/>
              </a:spcBef>
              <a:spcAft>
                <a:spcPct val="35000"/>
              </a:spcAft>
              <a:buNone/>
            </a:pPr>
            <a:r>
              <a:rPr lang="en-US" sz="2400" b="1" kern="1200" dirty="0"/>
              <a:t>Theorized Target Patient Population:</a:t>
            </a:r>
          </a:p>
        </p:txBody>
      </p:sp>
    </p:spTree>
    <p:extLst>
      <p:ext uri="{BB962C8B-B14F-4D97-AF65-F5344CB8AC3E}">
        <p14:creationId xmlns:p14="http://schemas.microsoft.com/office/powerpoint/2010/main" val="2896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3C25-37A6-7858-F2E8-D50D7C89C7DE}"/>
              </a:ext>
            </a:extLst>
          </p:cNvPr>
          <p:cNvSpPr>
            <a:spLocks noGrp="1"/>
          </p:cNvSpPr>
          <p:nvPr>
            <p:ph type="title"/>
          </p:nvPr>
        </p:nvSpPr>
        <p:spPr/>
        <p:txBody>
          <a:bodyPr/>
          <a:lstStyle/>
          <a:p>
            <a:r>
              <a:rPr lang="en-US" dirty="0"/>
              <a:t>Role in Practice</a:t>
            </a:r>
          </a:p>
        </p:txBody>
      </p:sp>
      <p:sp>
        <p:nvSpPr>
          <p:cNvPr id="3" name="Content Placeholder 2">
            <a:extLst>
              <a:ext uri="{FF2B5EF4-FFF2-40B4-BE49-F238E27FC236}">
                <a16:creationId xmlns:a16="http://schemas.microsoft.com/office/drawing/2014/main" id="{D02C6A6E-6A45-7861-9921-03E9954B06F2}"/>
              </a:ext>
            </a:extLst>
          </p:cNvPr>
          <p:cNvSpPr>
            <a:spLocks noGrp="1"/>
          </p:cNvSpPr>
          <p:nvPr>
            <p:ph idx="1"/>
          </p:nvPr>
        </p:nvSpPr>
        <p:spPr>
          <a:xfrm>
            <a:off x="1066800" y="1828799"/>
            <a:ext cx="10058400" cy="1905001"/>
          </a:xfrm>
        </p:spPr>
        <p:txBody>
          <a:bodyPr/>
          <a:lstStyle/>
          <a:p>
            <a:r>
              <a:rPr lang="en-US" b="1" dirty="0"/>
              <a:t>Proposed Options:</a:t>
            </a:r>
          </a:p>
          <a:p>
            <a:pPr lvl="1"/>
            <a:r>
              <a:rPr lang="en-US" dirty="0"/>
              <a:t>Alternative to epinephrine</a:t>
            </a:r>
          </a:p>
          <a:p>
            <a:pPr lvl="1"/>
            <a:r>
              <a:rPr lang="en-US" dirty="0"/>
              <a:t>Combination therapy with epinephrine</a:t>
            </a:r>
          </a:p>
          <a:p>
            <a:r>
              <a:rPr lang="en-US" b="1" dirty="0"/>
              <a:t>Guideline Recommendations:</a:t>
            </a:r>
          </a:p>
          <a:p>
            <a:pPr marL="0" indent="0">
              <a:buNone/>
            </a:pPr>
            <a:endParaRPr lang="en-US" dirty="0"/>
          </a:p>
        </p:txBody>
      </p:sp>
      <p:sp>
        <p:nvSpPr>
          <p:cNvPr id="4" name="Footer Placeholder 8">
            <a:extLst>
              <a:ext uri="{FF2B5EF4-FFF2-40B4-BE49-F238E27FC236}">
                <a16:creationId xmlns:a16="http://schemas.microsoft.com/office/drawing/2014/main" id="{154D6939-060C-F84C-970E-28BC1AB278BC}"/>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Panchal et al. </a:t>
            </a:r>
            <a:r>
              <a:rPr lang="en-US" i="1" dirty="0"/>
              <a:t>Circulation</a:t>
            </a:r>
            <a:r>
              <a:rPr lang="en-US" dirty="0"/>
              <a:t>. 2020.</a:t>
            </a:r>
          </a:p>
          <a:p>
            <a:pPr algn="r"/>
            <a:r>
              <a:rPr lang="en-US" dirty="0"/>
              <a:t>Soar et al. </a:t>
            </a:r>
            <a:r>
              <a:rPr lang="en-US" i="1" dirty="0"/>
              <a:t>Resuscitation</a:t>
            </a:r>
            <a:r>
              <a:rPr lang="en-US" dirty="0"/>
              <a:t>. 2021.</a:t>
            </a:r>
          </a:p>
        </p:txBody>
      </p:sp>
      <p:sp>
        <p:nvSpPr>
          <p:cNvPr id="7" name="Arrow: Notched Right 6">
            <a:extLst>
              <a:ext uri="{FF2B5EF4-FFF2-40B4-BE49-F238E27FC236}">
                <a16:creationId xmlns:a16="http://schemas.microsoft.com/office/drawing/2014/main" id="{0AFD1A4B-E161-66E1-D200-A67625572099}"/>
              </a:ext>
            </a:extLst>
          </p:cNvPr>
          <p:cNvSpPr/>
          <p:nvPr/>
        </p:nvSpPr>
        <p:spPr>
          <a:xfrm>
            <a:off x="842921" y="4419600"/>
            <a:ext cx="10744200" cy="1325563"/>
          </a:xfrm>
          <a:prstGeom prst="notchedRightArrow">
            <a:avLst/>
          </a:prstGeom>
          <a:solidFill>
            <a:schemeClr val="accent3">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FCF9AC9F-B95A-D808-4F1E-AFE0C225EC52}"/>
              </a:ext>
            </a:extLst>
          </p:cNvPr>
          <p:cNvSpPr/>
          <p:nvPr/>
        </p:nvSpPr>
        <p:spPr>
          <a:xfrm>
            <a:off x="842921" y="3657600"/>
            <a:ext cx="3116237" cy="1127760"/>
          </a:xfrm>
          <a:custGeom>
            <a:avLst/>
            <a:gdLst>
              <a:gd name="connsiteX0" fmla="*/ 0 w 3116237"/>
              <a:gd name="connsiteY0" fmla="*/ 0 h 1127760"/>
              <a:gd name="connsiteX1" fmla="*/ 3116237 w 3116237"/>
              <a:gd name="connsiteY1" fmla="*/ 0 h 1127760"/>
              <a:gd name="connsiteX2" fmla="*/ 3116237 w 3116237"/>
              <a:gd name="connsiteY2" fmla="*/ 1127760 h 1127760"/>
              <a:gd name="connsiteX3" fmla="*/ 0 w 3116237"/>
              <a:gd name="connsiteY3" fmla="*/ 1127760 h 1127760"/>
              <a:gd name="connsiteX4" fmla="*/ 0 w 3116237"/>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237" h="1127760">
                <a:moveTo>
                  <a:pt x="0" y="0"/>
                </a:moveTo>
                <a:lnTo>
                  <a:pt x="3116237" y="0"/>
                </a:lnTo>
                <a:lnTo>
                  <a:pt x="3116237" y="1127760"/>
                </a:lnTo>
                <a:lnTo>
                  <a:pt x="0" y="11277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en-US" sz="1600" kern="1200" dirty="0">
                <a:solidFill>
                  <a:schemeClr val="tx1"/>
                </a:solidFill>
              </a:rPr>
              <a:t>Vasopressin (40 units) may replace the 1</a:t>
            </a:r>
            <a:r>
              <a:rPr lang="en-US" sz="1600" kern="1200" baseline="30000" dirty="0">
                <a:solidFill>
                  <a:schemeClr val="tx1"/>
                </a:solidFill>
              </a:rPr>
              <a:t>st</a:t>
            </a:r>
            <a:r>
              <a:rPr lang="en-US" sz="1600" kern="1200" dirty="0">
                <a:solidFill>
                  <a:schemeClr val="tx1"/>
                </a:solidFill>
              </a:rPr>
              <a:t> or 2</a:t>
            </a:r>
            <a:r>
              <a:rPr lang="en-US" sz="1600" kern="1200" baseline="30000" dirty="0">
                <a:solidFill>
                  <a:schemeClr val="tx1"/>
                </a:solidFill>
              </a:rPr>
              <a:t>nd</a:t>
            </a:r>
            <a:r>
              <a:rPr lang="en-US" sz="1600" kern="1200" dirty="0">
                <a:solidFill>
                  <a:schemeClr val="tx1"/>
                </a:solidFill>
              </a:rPr>
              <a:t> dose of epinephrine in the treatment of cardiac arrest (Class IIb)</a:t>
            </a:r>
          </a:p>
        </p:txBody>
      </p:sp>
      <p:sp>
        <p:nvSpPr>
          <p:cNvPr id="10" name="Freeform: Shape 9">
            <a:extLst>
              <a:ext uri="{FF2B5EF4-FFF2-40B4-BE49-F238E27FC236}">
                <a16:creationId xmlns:a16="http://schemas.microsoft.com/office/drawing/2014/main" id="{25B34F44-1A24-1448-948B-B5D2046CDA0A}"/>
              </a:ext>
            </a:extLst>
          </p:cNvPr>
          <p:cNvSpPr/>
          <p:nvPr/>
        </p:nvSpPr>
        <p:spPr>
          <a:xfrm>
            <a:off x="4114971" y="5349240"/>
            <a:ext cx="3116237" cy="1127760"/>
          </a:xfrm>
          <a:custGeom>
            <a:avLst/>
            <a:gdLst>
              <a:gd name="connsiteX0" fmla="*/ 0 w 3116237"/>
              <a:gd name="connsiteY0" fmla="*/ 0 h 1127760"/>
              <a:gd name="connsiteX1" fmla="*/ 3116237 w 3116237"/>
              <a:gd name="connsiteY1" fmla="*/ 0 h 1127760"/>
              <a:gd name="connsiteX2" fmla="*/ 3116237 w 3116237"/>
              <a:gd name="connsiteY2" fmla="*/ 1127760 h 1127760"/>
              <a:gd name="connsiteX3" fmla="*/ 0 w 3116237"/>
              <a:gd name="connsiteY3" fmla="*/ 1127760 h 1127760"/>
              <a:gd name="connsiteX4" fmla="*/ 0 w 3116237"/>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237" h="1127760">
                <a:moveTo>
                  <a:pt x="0" y="0"/>
                </a:moveTo>
                <a:lnTo>
                  <a:pt x="3116237" y="0"/>
                </a:lnTo>
                <a:lnTo>
                  <a:pt x="3116237" y="1127760"/>
                </a:lnTo>
                <a:lnTo>
                  <a:pt x="0" y="11277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t" anchorCtr="1">
            <a:noAutofit/>
          </a:bodyPr>
          <a:lstStyle/>
          <a:p>
            <a:pPr marL="0" lvl="0" indent="0" algn="l" defTabSz="577850">
              <a:lnSpc>
                <a:spcPct val="90000"/>
              </a:lnSpc>
              <a:spcBef>
                <a:spcPct val="0"/>
              </a:spcBef>
              <a:spcAft>
                <a:spcPct val="35000"/>
              </a:spcAft>
              <a:buFont typeface="Wingdings" panose="05000000000000000000" pitchFamily="2" charset="2"/>
              <a:buNone/>
            </a:pPr>
            <a:r>
              <a:rPr lang="en-US" sz="1600" kern="1200" dirty="0"/>
              <a:t>Vasopressin offers no advantage over epinephrine in cardiac arrest (Class IIb) or in combination with epinephrine (Class IIb)</a:t>
            </a:r>
          </a:p>
          <a:p>
            <a:pPr marL="285750" lvl="1" indent="-285750" algn="l" defTabSz="444500">
              <a:lnSpc>
                <a:spcPct val="90000"/>
              </a:lnSpc>
              <a:spcBef>
                <a:spcPct val="0"/>
              </a:spcBef>
              <a:spcAft>
                <a:spcPct val="15000"/>
              </a:spcAft>
              <a:buFont typeface="Wingdings" panose="05000000000000000000" pitchFamily="2" charset="2"/>
              <a:buChar char="Ø"/>
            </a:pPr>
            <a:r>
              <a:rPr lang="en-US" sz="1400" kern="1200" dirty="0">
                <a:solidFill>
                  <a:srgbClr val="FF0000"/>
                </a:solidFill>
              </a:rPr>
              <a:t>Removed from ACLS algorithm</a:t>
            </a:r>
            <a:endParaRPr lang="en-US" sz="1100" kern="1200" dirty="0">
              <a:solidFill>
                <a:srgbClr val="FF0000"/>
              </a:solidFill>
            </a:endParaRPr>
          </a:p>
        </p:txBody>
      </p:sp>
      <p:sp>
        <p:nvSpPr>
          <p:cNvPr id="12" name="Freeform: Shape 11">
            <a:extLst>
              <a:ext uri="{FF2B5EF4-FFF2-40B4-BE49-F238E27FC236}">
                <a16:creationId xmlns:a16="http://schemas.microsoft.com/office/drawing/2014/main" id="{C7C15091-982B-6EC8-3043-2637D105ADA6}"/>
              </a:ext>
            </a:extLst>
          </p:cNvPr>
          <p:cNvSpPr/>
          <p:nvPr/>
        </p:nvSpPr>
        <p:spPr>
          <a:xfrm>
            <a:off x="7387020" y="3657600"/>
            <a:ext cx="3116237" cy="1127760"/>
          </a:xfrm>
          <a:custGeom>
            <a:avLst/>
            <a:gdLst>
              <a:gd name="connsiteX0" fmla="*/ 0 w 3116237"/>
              <a:gd name="connsiteY0" fmla="*/ 0 h 1127760"/>
              <a:gd name="connsiteX1" fmla="*/ 3116237 w 3116237"/>
              <a:gd name="connsiteY1" fmla="*/ 0 h 1127760"/>
              <a:gd name="connsiteX2" fmla="*/ 3116237 w 3116237"/>
              <a:gd name="connsiteY2" fmla="*/ 1127760 h 1127760"/>
              <a:gd name="connsiteX3" fmla="*/ 0 w 3116237"/>
              <a:gd name="connsiteY3" fmla="*/ 1127760 h 1127760"/>
              <a:gd name="connsiteX4" fmla="*/ 0 w 3116237"/>
              <a:gd name="connsiteY4" fmla="*/ 0 h 112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237" h="1127760">
                <a:moveTo>
                  <a:pt x="0" y="0"/>
                </a:moveTo>
                <a:lnTo>
                  <a:pt x="3116237" y="0"/>
                </a:lnTo>
                <a:lnTo>
                  <a:pt x="3116237" y="1127760"/>
                </a:lnTo>
                <a:lnTo>
                  <a:pt x="0" y="11277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endParaRPr lang="en-US" sz="1300" kern="1200"/>
          </a:p>
        </p:txBody>
      </p:sp>
      <p:sp>
        <p:nvSpPr>
          <p:cNvPr id="14" name="Content Placeholder 2">
            <a:extLst>
              <a:ext uri="{FF2B5EF4-FFF2-40B4-BE49-F238E27FC236}">
                <a16:creationId xmlns:a16="http://schemas.microsoft.com/office/drawing/2014/main" id="{28ED4DE2-9654-23D8-77DD-92B630CAF90D}"/>
              </a:ext>
            </a:extLst>
          </p:cNvPr>
          <p:cNvSpPr txBox="1">
            <a:spLocks/>
          </p:cNvSpPr>
          <p:nvPr/>
        </p:nvSpPr>
        <p:spPr>
          <a:xfrm>
            <a:off x="1741044" y="4840522"/>
            <a:ext cx="1601932" cy="483717"/>
          </a:xfrm>
          <a:prstGeom prst="rect">
            <a:avLst/>
          </a:prstGeom>
          <a:solidFill>
            <a:schemeClr val="bg1"/>
          </a:solidFill>
          <a:ln w="28575">
            <a:solidFill>
              <a:schemeClr val="accent1"/>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1600" dirty="0"/>
              <a:t>2005 </a:t>
            </a:r>
          </a:p>
          <a:p>
            <a:pPr marL="0" indent="0" algn="ctr">
              <a:spcBef>
                <a:spcPts val="0"/>
              </a:spcBef>
              <a:buFont typeface="Wingdings" panose="05000000000000000000" pitchFamily="2" charset="2"/>
              <a:buNone/>
            </a:pPr>
            <a:r>
              <a:rPr lang="en-US" sz="1600" dirty="0"/>
              <a:t>AHA Guidelines</a:t>
            </a:r>
          </a:p>
        </p:txBody>
      </p:sp>
      <p:sp>
        <p:nvSpPr>
          <p:cNvPr id="15" name="Content Placeholder 2">
            <a:extLst>
              <a:ext uri="{FF2B5EF4-FFF2-40B4-BE49-F238E27FC236}">
                <a16:creationId xmlns:a16="http://schemas.microsoft.com/office/drawing/2014/main" id="{3617A0C1-8738-9493-51D7-41793819D01F}"/>
              </a:ext>
            </a:extLst>
          </p:cNvPr>
          <p:cNvSpPr txBox="1">
            <a:spLocks/>
          </p:cNvSpPr>
          <p:nvPr/>
        </p:nvSpPr>
        <p:spPr>
          <a:xfrm>
            <a:off x="4872123" y="4825441"/>
            <a:ext cx="1601932" cy="483717"/>
          </a:xfrm>
          <a:prstGeom prst="rect">
            <a:avLst/>
          </a:prstGeom>
          <a:solidFill>
            <a:schemeClr val="bg1"/>
          </a:solidFill>
          <a:ln w="28575">
            <a:solidFill>
              <a:schemeClr val="accent1"/>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1600" dirty="0"/>
              <a:t>2015 </a:t>
            </a:r>
          </a:p>
          <a:p>
            <a:pPr marL="0" indent="0" algn="ctr">
              <a:spcBef>
                <a:spcPts val="0"/>
              </a:spcBef>
              <a:buFont typeface="Wingdings" panose="05000000000000000000" pitchFamily="2" charset="2"/>
              <a:buNone/>
            </a:pPr>
            <a:r>
              <a:rPr lang="en-US" sz="1600" dirty="0"/>
              <a:t>AHA Guidelines</a:t>
            </a:r>
          </a:p>
        </p:txBody>
      </p:sp>
      <p:sp>
        <p:nvSpPr>
          <p:cNvPr id="16" name="Content Placeholder 2">
            <a:extLst>
              <a:ext uri="{FF2B5EF4-FFF2-40B4-BE49-F238E27FC236}">
                <a16:creationId xmlns:a16="http://schemas.microsoft.com/office/drawing/2014/main" id="{41FB9A27-8D2C-346F-90EC-CDDA21736745}"/>
              </a:ext>
            </a:extLst>
          </p:cNvPr>
          <p:cNvSpPr txBox="1">
            <a:spLocks/>
          </p:cNvSpPr>
          <p:nvPr/>
        </p:nvSpPr>
        <p:spPr>
          <a:xfrm>
            <a:off x="8144172" y="4840522"/>
            <a:ext cx="1601932" cy="483717"/>
          </a:xfrm>
          <a:prstGeom prst="rect">
            <a:avLst/>
          </a:prstGeom>
          <a:solidFill>
            <a:schemeClr val="bg1"/>
          </a:solidFill>
          <a:ln w="28575">
            <a:solidFill>
              <a:schemeClr val="accent1"/>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1600" dirty="0"/>
              <a:t>2020</a:t>
            </a:r>
          </a:p>
          <a:p>
            <a:pPr marL="0" indent="0" algn="ctr">
              <a:spcBef>
                <a:spcPts val="0"/>
              </a:spcBef>
              <a:buFont typeface="Wingdings" panose="05000000000000000000" pitchFamily="2" charset="2"/>
              <a:buNone/>
            </a:pPr>
            <a:r>
              <a:rPr lang="en-US" sz="1600" dirty="0"/>
              <a:t>AHA Guidelines</a:t>
            </a:r>
          </a:p>
        </p:txBody>
      </p:sp>
      <p:pic>
        <p:nvPicPr>
          <p:cNvPr id="17" name="Picture 16">
            <a:extLst>
              <a:ext uri="{FF2B5EF4-FFF2-40B4-BE49-F238E27FC236}">
                <a16:creationId xmlns:a16="http://schemas.microsoft.com/office/drawing/2014/main" id="{07503003-3C24-FB28-BB8A-BEC926387BD7}"/>
              </a:ext>
            </a:extLst>
          </p:cNvPr>
          <p:cNvPicPr>
            <a:picLocks noChangeAspect="1"/>
          </p:cNvPicPr>
          <p:nvPr/>
        </p:nvPicPr>
        <p:blipFill rotWithShape="1">
          <a:blip r:embed="rId3"/>
          <a:srcRect b="1440"/>
          <a:stretch/>
        </p:blipFill>
        <p:spPr bwMode="auto">
          <a:xfrm>
            <a:off x="7063097" y="3810000"/>
            <a:ext cx="3764082" cy="876453"/>
          </a:xfrm>
          <a:prstGeom prst="rect">
            <a:avLst/>
          </a:prstGeom>
          <a:ln>
            <a:noFill/>
          </a:ln>
          <a:extLst>
            <a:ext uri="{53640926-AAD7-44D8-BBD7-CCE9431645EC}">
              <a14:shadowObscured xmlns:a14="http://schemas.microsoft.com/office/drawing/2010/main"/>
            </a:ext>
          </a:extLst>
        </p:spPr>
      </p:pic>
      <p:sp>
        <p:nvSpPr>
          <p:cNvPr id="18" name="Footer Placeholder 8">
            <a:extLst>
              <a:ext uri="{FF2B5EF4-FFF2-40B4-BE49-F238E27FC236}">
                <a16:creationId xmlns:a16="http://schemas.microsoft.com/office/drawing/2014/main" id="{4413B57F-8E2E-81D5-50D2-4B8E11BA684C}"/>
              </a:ext>
            </a:extLst>
          </p:cNvPr>
          <p:cNvSpPr txBox="1">
            <a:spLocks/>
          </p:cNvSpPr>
          <p:nvPr/>
        </p:nvSpPr>
        <p:spPr>
          <a:xfrm>
            <a:off x="7243848" y="6470342"/>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Neumar</a:t>
            </a:r>
            <a:r>
              <a:rPr lang="en-US" dirty="0"/>
              <a:t> et al. </a:t>
            </a:r>
            <a:r>
              <a:rPr lang="en-US" i="1" dirty="0"/>
              <a:t>Circulation</a:t>
            </a:r>
            <a:r>
              <a:rPr lang="en-US" dirty="0"/>
              <a:t>. 2010.</a:t>
            </a:r>
          </a:p>
          <a:p>
            <a:pPr algn="r"/>
            <a:r>
              <a:rPr lang="en-US" dirty="0"/>
              <a:t>Link et al. </a:t>
            </a:r>
            <a:r>
              <a:rPr lang="en-US" i="1" dirty="0"/>
              <a:t>Circulation</a:t>
            </a:r>
            <a:r>
              <a:rPr lang="en-US" dirty="0"/>
              <a:t>. 2015.</a:t>
            </a:r>
          </a:p>
        </p:txBody>
      </p:sp>
      <p:sp>
        <p:nvSpPr>
          <p:cNvPr id="19" name="Footer Placeholder 8">
            <a:extLst>
              <a:ext uri="{FF2B5EF4-FFF2-40B4-BE49-F238E27FC236}">
                <a16:creationId xmlns:a16="http://schemas.microsoft.com/office/drawing/2014/main" id="{9D04F2D2-FC70-2D93-FFDB-2D44EE5BDE14}"/>
              </a:ext>
            </a:extLst>
          </p:cNvPr>
          <p:cNvSpPr txBox="1">
            <a:spLocks/>
          </p:cNvSpPr>
          <p:nvPr/>
        </p:nvSpPr>
        <p:spPr>
          <a:xfrm>
            <a:off x="5105400" y="6470342"/>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r>
              <a:rPr lang="en-US" i="1" dirty="0"/>
              <a:t>Circulation</a:t>
            </a:r>
            <a:r>
              <a:rPr lang="en-US" dirty="0"/>
              <a:t>. 2005.</a:t>
            </a:r>
            <a:endParaRPr lang="en-US" i="1" dirty="0"/>
          </a:p>
        </p:txBody>
      </p:sp>
    </p:spTree>
    <p:extLst>
      <p:ext uri="{BB962C8B-B14F-4D97-AF65-F5344CB8AC3E}">
        <p14:creationId xmlns:p14="http://schemas.microsoft.com/office/powerpoint/2010/main" val="27847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5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5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D506-1662-0F66-A7AA-0E3FBBBC774C}"/>
              </a:ext>
            </a:extLst>
          </p:cNvPr>
          <p:cNvSpPr>
            <a:spLocks noGrp="1"/>
          </p:cNvSpPr>
          <p:nvPr>
            <p:ph type="title"/>
          </p:nvPr>
        </p:nvSpPr>
        <p:spPr/>
        <p:txBody>
          <a:bodyPr/>
          <a:lstStyle/>
          <a:p>
            <a:r>
              <a:rPr lang="en-US" dirty="0"/>
              <a:t>Wenzel et al. (2004)</a:t>
            </a:r>
          </a:p>
        </p:txBody>
      </p:sp>
      <p:sp>
        <p:nvSpPr>
          <p:cNvPr id="4" name="Footer Placeholder 8">
            <a:extLst>
              <a:ext uri="{FF2B5EF4-FFF2-40B4-BE49-F238E27FC236}">
                <a16:creationId xmlns:a16="http://schemas.microsoft.com/office/drawing/2014/main" id="{AE6A961A-E013-E3BF-99A5-F911BF87FE8A}"/>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Wenzel et al. </a:t>
            </a:r>
            <a:r>
              <a:rPr lang="en-US" i="1" dirty="0"/>
              <a:t>NEJM.</a:t>
            </a:r>
            <a:r>
              <a:rPr lang="en-US" dirty="0"/>
              <a:t> 2004.</a:t>
            </a:r>
          </a:p>
        </p:txBody>
      </p:sp>
      <p:sp>
        <p:nvSpPr>
          <p:cNvPr id="5" name="Content Placeholder 2">
            <a:extLst>
              <a:ext uri="{FF2B5EF4-FFF2-40B4-BE49-F238E27FC236}">
                <a16:creationId xmlns:a16="http://schemas.microsoft.com/office/drawing/2014/main" id="{81EBF24B-19C8-C289-E12F-861939D6A498}"/>
              </a:ext>
            </a:extLst>
          </p:cNvPr>
          <p:cNvSpPr txBox="1">
            <a:spLocks/>
          </p:cNvSpPr>
          <p:nvPr/>
        </p:nvSpPr>
        <p:spPr>
          <a:xfrm>
            <a:off x="6553200" y="1667943"/>
            <a:ext cx="5029200" cy="2459304"/>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1186</a:t>
            </a:r>
          </a:p>
          <a:p>
            <a:r>
              <a:rPr lang="en-US" u="sng" dirty="0"/>
              <a:t>Population</a:t>
            </a:r>
            <a:r>
              <a:rPr lang="en-US" dirty="0"/>
              <a:t>: OHCA</a:t>
            </a:r>
          </a:p>
        </p:txBody>
      </p:sp>
      <p:sp>
        <p:nvSpPr>
          <p:cNvPr id="6" name="Content Placeholder 6">
            <a:extLst>
              <a:ext uri="{FF2B5EF4-FFF2-40B4-BE49-F238E27FC236}">
                <a16:creationId xmlns:a16="http://schemas.microsoft.com/office/drawing/2014/main" id="{E43EF9BB-C99A-3637-5639-92A4CE801521}"/>
              </a:ext>
            </a:extLst>
          </p:cNvPr>
          <p:cNvSpPr txBox="1">
            <a:spLocks/>
          </p:cNvSpPr>
          <p:nvPr/>
        </p:nvSpPr>
        <p:spPr>
          <a:xfrm>
            <a:off x="1152523" y="5562600"/>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Survival to Hospital Admission</a:t>
            </a:r>
          </a:p>
        </p:txBody>
      </p:sp>
      <p:sp>
        <p:nvSpPr>
          <p:cNvPr id="7" name="Rectangle: Rounded Corners 6">
            <a:extLst>
              <a:ext uri="{FF2B5EF4-FFF2-40B4-BE49-F238E27FC236}">
                <a16:creationId xmlns:a16="http://schemas.microsoft.com/office/drawing/2014/main" id="{7209B128-979B-911E-7607-8DEA7F06154A}"/>
              </a:ext>
            </a:extLst>
          </p:cNvPr>
          <p:cNvSpPr/>
          <p:nvPr/>
        </p:nvSpPr>
        <p:spPr>
          <a:xfrm>
            <a:off x="2209800" y="4364362"/>
            <a:ext cx="2901860" cy="104583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Vasopressin</a:t>
            </a:r>
          </a:p>
          <a:p>
            <a:pPr algn="ctr"/>
            <a:r>
              <a:rPr lang="en-US" sz="2400" dirty="0">
                <a:latin typeface="+mj-lt"/>
                <a:cs typeface="Calibri" panose="020F0502020204030204" pitchFamily="34" charset="0"/>
              </a:rPr>
              <a:t>(40 units q3-5 min)</a:t>
            </a:r>
          </a:p>
        </p:txBody>
      </p:sp>
      <p:sp>
        <p:nvSpPr>
          <p:cNvPr id="8" name="Rectangle: Rounded Corners 7">
            <a:extLst>
              <a:ext uri="{FF2B5EF4-FFF2-40B4-BE49-F238E27FC236}">
                <a16:creationId xmlns:a16="http://schemas.microsoft.com/office/drawing/2014/main" id="{D22B01FB-AFE7-5516-0284-6724AE499CE0}"/>
              </a:ext>
            </a:extLst>
          </p:cNvPr>
          <p:cNvSpPr/>
          <p:nvPr/>
        </p:nvSpPr>
        <p:spPr>
          <a:xfrm>
            <a:off x="7080342" y="4364362"/>
            <a:ext cx="2901858" cy="1045838"/>
          </a:xfrm>
          <a:prstGeom prst="roundRect">
            <a:avLst/>
          </a:prstGeom>
          <a:solidFill>
            <a:schemeClr val="bg1"/>
          </a:solidFill>
          <a:ln w="28575"/>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Epinephrine</a:t>
            </a:r>
          </a:p>
          <a:p>
            <a:pPr algn="ctr"/>
            <a:r>
              <a:rPr lang="en-US" sz="2400" dirty="0">
                <a:solidFill>
                  <a:schemeClr val="tx1"/>
                </a:solidFill>
                <a:latin typeface="+mj-lt"/>
                <a:cs typeface="Calibri" panose="020F0502020204030204" pitchFamily="34" charset="0"/>
              </a:rPr>
              <a:t>(1 mg q3-5 min)</a:t>
            </a:r>
          </a:p>
        </p:txBody>
      </p:sp>
      <p:sp>
        <p:nvSpPr>
          <p:cNvPr id="9" name="TextBox 8">
            <a:extLst>
              <a:ext uri="{FF2B5EF4-FFF2-40B4-BE49-F238E27FC236}">
                <a16:creationId xmlns:a16="http://schemas.microsoft.com/office/drawing/2014/main" id="{CA21CFBC-D513-6D87-602B-97DEA5B0308E}"/>
              </a:ext>
            </a:extLst>
          </p:cNvPr>
          <p:cNvSpPr txBox="1"/>
          <p:nvPr/>
        </p:nvSpPr>
        <p:spPr>
          <a:xfrm>
            <a:off x="5794927" y="4656448"/>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pic>
        <p:nvPicPr>
          <p:cNvPr id="12" name="Picture 11" descr="Text&#10;&#10;Description automatically generated">
            <a:extLst>
              <a:ext uri="{FF2B5EF4-FFF2-40B4-BE49-F238E27FC236}">
                <a16:creationId xmlns:a16="http://schemas.microsoft.com/office/drawing/2014/main" id="{F09872FE-C269-63E6-C3E3-FE4EFE1E406A}"/>
              </a:ext>
            </a:extLst>
          </p:cNvPr>
          <p:cNvPicPr>
            <a:picLocks noChangeAspect="1"/>
          </p:cNvPicPr>
          <p:nvPr/>
        </p:nvPicPr>
        <p:blipFill>
          <a:blip r:embed="rId3"/>
          <a:stretch>
            <a:fillRect/>
          </a:stretch>
        </p:blipFill>
        <p:spPr>
          <a:xfrm>
            <a:off x="1066800" y="1769029"/>
            <a:ext cx="5244546" cy="2459304"/>
          </a:xfrm>
          <a:prstGeom prst="rect">
            <a:avLst/>
          </a:prstGeom>
          <a:ln w="28575">
            <a:solidFill>
              <a:schemeClr val="tx1"/>
            </a:solidFill>
          </a:ln>
        </p:spPr>
      </p:pic>
      <p:sp>
        <p:nvSpPr>
          <p:cNvPr id="13" name="Content Placeholder 2">
            <a:extLst>
              <a:ext uri="{FF2B5EF4-FFF2-40B4-BE49-F238E27FC236}">
                <a16:creationId xmlns:a16="http://schemas.microsoft.com/office/drawing/2014/main" id="{2E1FBDD1-F589-02A8-C583-7E8B1FFACB66}"/>
              </a:ext>
            </a:extLst>
          </p:cNvPr>
          <p:cNvSpPr txBox="1">
            <a:spLocks/>
          </p:cNvSpPr>
          <p:nvPr/>
        </p:nvSpPr>
        <p:spPr>
          <a:xfrm>
            <a:off x="1066800" y="4322124"/>
            <a:ext cx="9972677" cy="2078676"/>
          </a:xfrm>
          <a:prstGeom prst="rect">
            <a:avLst/>
          </a:prstGeom>
          <a:solidFill>
            <a:schemeClr val="accent5">
              <a:lumMod val="20000"/>
              <a:lumOff val="80000"/>
            </a:schemeClr>
          </a:solidFill>
          <a:ln w="28575">
            <a:solidFill>
              <a:schemeClr val="accent5"/>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Mean 18 minutes from arrest to drug administration</a:t>
            </a:r>
          </a:p>
          <a:p>
            <a:pPr lvl="1"/>
            <a:r>
              <a:rPr lang="en-US" sz="2400" dirty="0"/>
              <a:t>45% had asystole, 40% had VF/pVT, 15% had PEA</a:t>
            </a:r>
          </a:p>
        </p:txBody>
      </p:sp>
    </p:spTree>
    <p:extLst>
      <p:ext uri="{BB962C8B-B14F-4D97-AF65-F5344CB8AC3E}">
        <p14:creationId xmlns:p14="http://schemas.microsoft.com/office/powerpoint/2010/main" val="46607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D506-1662-0F66-A7AA-0E3FBBBC774C}"/>
              </a:ext>
            </a:extLst>
          </p:cNvPr>
          <p:cNvSpPr>
            <a:spLocks noGrp="1"/>
          </p:cNvSpPr>
          <p:nvPr>
            <p:ph type="title"/>
          </p:nvPr>
        </p:nvSpPr>
        <p:spPr/>
        <p:txBody>
          <a:bodyPr/>
          <a:lstStyle/>
          <a:p>
            <a:r>
              <a:rPr lang="en-US" dirty="0"/>
              <a:t>Wenzel et al. (2004) - Results</a:t>
            </a:r>
          </a:p>
        </p:txBody>
      </p:sp>
      <p:sp>
        <p:nvSpPr>
          <p:cNvPr id="3" name="Content Placeholder 2">
            <a:extLst>
              <a:ext uri="{FF2B5EF4-FFF2-40B4-BE49-F238E27FC236}">
                <a16:creationId xmlns:a16="http://schemas.microsoft.com/office/drawing/2014/main" id="{849C3434-4E2C-EBAF-3A6E-E38FA9708111}"/>
              </a:ext>
            </a:extLst>
          </p:cNvPr>
          <p:cNvSpPr>
            <a:spLocks noGrp="1"/>
          </p:cNvSpPr>
          <p:nvPr>
            <p:ph idx="1"/>
          </p:nvPr>
        </p:nvSpPr>
        <p:spPr>
          <a:xfrm>
            <a:off x="1066800" y="1828799"/>
            <a:ext cx="10058400" cy="457201"/>
          </a:xfrm>
        </p:spPr>
        <p:txBody>
          <a:bodyPr/>
          <a:lstStyle/>
          <a:p>
            <a:r>
              <a:rPr lang="en-US" dirty="0"/>
              <a:t>No difference between groups for:</a:t>
            </a:r>
          </a:p>
        </p:txBody>
      </p:sp>
      <p:sp>
        <p:nvSpPr>
          <p:cNvPr id="4" name="Footer Placeholder 8">
            <a:extLst>
              <a:ext uri="{FF2B5EF4-FFF2-40B4-BE49-F238E27FC236}">
                <a16:creationId xmlns:a16="http://schemas.microsoft.com/office/drawing/2014/main" id="{F5888209-226D-51FE-06E2-CE4A84E6354B}"/>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Wenzel et al. </a:t>
            </a:r>
            <a:r>
              <a:rPr lang="en-US" i="1" dirty="0"/>
              <a:t>NEJM.</a:t>
            </a:r>
            <a:r>
              <a:rPr lang="en-US" dirty="0"/>
              <a:t> 2004.</a:t>
            </a:r>
          </a:p>
        </p:txBody>
      </p:sp>
      <p:sp>
        <p:nvSpPr>
          <p:cNvPr id="7" name="Freeform: Shape 6">
            <a:extLst>
              <a:ext uri="{FF2B5EF4-FFF2-40B4-BE49-F238E27FC236}">
                <a16:creationId xmlns:a16="http://schemas.microsoft.com/office/drawing/2014/main" id="{F2581FE4-BCC4-DB1B-E06B-E9E46BB9FCFA}"/>
              </a:ext>
            </a:extLst>
          </p:cNvPr>
          <p:cNvSpPr/>
          <p:nvPr/>
        </p:nvSpPr>
        <p:spPr>
          <a:xfrm>
            <a:off x="990602" y="2590800"/>
            <a:ext cx="2438400" cy="1447798"/>
          </a:xfrm>
          <a:custGeom>
            <a:avLst/>
            <a:gdLst>
              <a:gd name="connsiteX0" fmla="*/ 0 w 4064000"/>
              <a:gd name="connsiteY0" fmla="*/ 0 h 381000"/>
              <a:gd name="connsiteX1" fmla="*/ 4064000 w 4064000"/>
              <a:gd name="connsiteY1" fmla="*/ 0 h 381000"/>
              <a:gd name="connsiteX2" fmla="*/ 4064000 w 4064000"/>
              <a:gd name="connsiteY2" fmla="*/ 381000 h 381000"/>
              <a:gd name="connsiteX3" fmla="*/ 0 w 4064000"/>
              <a:gd name="connsiteY3" fmla="*/ 381000 h 381000"/>
              <a:gd name="connsiteX4" fmla="*/ 0 w 40640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81000">
                <a:moveTo>
                  <a:pt x="0" y="0"/>
                </a:moveTo>
                <a:lnTo>
                  <a:pt x="4064000" y="0"/>
                </a:lnTo>
                <a:lnTo>
                  <a:pt x="4064000" y="381000"/>
                </a:lnTo>
                <a:lnTo>
                  <a:pt x="0" y="381000"/>
                </a:lnTo>
                <a:lnTo>
                  <a:pt x="0" y="0"/>
                </a:lnTo>
                <a:close/>
              </a:path>
            </a:pathLst>
          </a:custGeom>
          <a:ln w="28575"/>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ROSC</a:t>
            </a:r>
          </a:p>
          <a:p>
            <a:pPr marL="0" lvl="0" indent="0" algn="ctr" defTabSz="800100">
              <a:lnSpc>
                <a:spcPct val="90000"/>
              </a:lnSpc>
              <a:spcBef>
                <a:spcPct val="0"/>
              </a:spcBef>
              <a:spcAft>
                <a:spcPct val="35000"/>
              </a:spcAft>
              <a:buNone/>
            </a:pPr>
            <a:r>
              <a:rPr lang="en-US" dirty="0"/>
              <a:t>24.6% vs. 28.0% </a:t>
            </a:r>
          </a:p>
          <a:p>
            <a:pPr marL="0" lvl="0" indent="0" algn="ctr" defTabSz="800100">
              <a:lnSpc>
                <a:spcPct val="90000"/>
              </a:lnSpc>
              <a:spcBef>
                <a:spcPct val="0"/>
              </a:spcBef>
              <a:spcAft>
                <a:spcPct val="35000"/>
              </a:spcAft>
              <a:buNone/>
            </a:pPr>
            <a:r>
              <a:rPr lang="en-US" dirty="0"/>
              <a:t>(p = 0.19)</a:t>
            </a:r>
            <a:endParaRPr lang="en-US" sz="1800" kern="1200" dirty="0"/>
          </a:p>
        </p:txBody>
      </p:sp>
      <p:sp>
        <p:nvSpPr>
          <p:cNvPr id="8" name="Freeform: Shape 7">
            <a:extLst>
              <a:ext uri="{FF2B5EF4-FFF2-40B4-BE49-F238E27FC236}">
                <a16:creationId xmlns:a16="http://schemas.microsoft.com/office/drawing/2014/main" id="{10ADDAFF-D660-939E-FEE9-8D4E2F2B22C1}"/>
              </a:ext>
            </a:extLst>
          </p:cNvPr>
          <p:cNvSpPr/>
          <p:nvPr/>
        </p:nvSpPr>
        <p:spPr>
          <a:xfrm>
            <a:off x="3581401" y="2590800"/>
            <a:ext cx="2438400" cy="1447799"/>
          </a:xfrm>
          <a:custGeom>
            <a:avLst/>
            <a:gdLst>
              <a:gd name="connsiteX0" fmla="*/ 0 w 4064000"/>
              <a:gd name="connsiteY0" fmla="*/ 0 h 381000"/>
              <a:gd name="connsiteX1" fmla="*/ 4064000 w 4064000"/>
              <a:gd name="connsiteY1" fmla="*/ 0 h 381000"/>
              <a:gd name="connsiteX2" fmla="*/ 4064000 w 4064000"/>
              <a:gd name="connsiteY2" fmla="*/ 381000 h 381000"/>
              <a:gd name="connsiteX3" fmla="*/ 0 w 4064000"/>
              <a:gd name="connsiteY3" fmla="*/ 381000 h 381000"/>
              <a:gd name="connsiteX4" fmla="*/ 0 w 40640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81000">
                <a:moveTo>
                  <a:pt x="0" y="0"/>
                </a:moveTo>
                <a:lnTo>
                  <a:pt x="4064000" y="0"/>
                </a:lnTo>
                <a:lnTo>
                  <a:pt x="4064000" y="381000"/>
                </a:lnTo>
                <a:lnTo>
                  <a:pt x="0" y="381000"/>
                </a:lnTo>
                <a:lnTo>
                  <a:pt x="0" y="0"/>
                </a:lnTo>
                <a:close/>
              </a:path>
            </a:pathLst>
          </a:custGeom>
          <a:ln w="28575">
            <a:solidFill>
              <a:schemeClr val="accent3"/>
            </a:solidFill>
          </a:ln>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Survival to Admission</a:t>
            </a:r>
          </a:p>
          <a:p>
            <a:pPr marL="0" lvl="0" indent="0" algn="ctr" defTabSz="800100">
              <a:lnSpc>
                <a:spcPct val="90000"/>
              </a:lnSpc>
              <a:spcBef>
                <a:spcPct val="0"/>
              </a:spcBef>
              <a:spcAft>
                <a:spcPct val="35000"/>
              </a:spcAft>
              <a:buNone/>
            </a:pPr>
            <a:r>
              <a:rPr lang="en-US" dirty="0"/>
              <a:t>36.3% vs. 31.2% </a:t>
            </a:r>
          </a:p>
          <a:p>
            <a:pPr marL="0" lvl="0" indent="0" algn="ctr" defTabSz="800100">
              <a:lnSpc>
                <a:spcPct val="90000"/>
              </a:lnSpc>
              <a:spcBef>
                <a:spcPct val="0"/>
              </a:spcBef>
              <a:spcAft>
                <a:spcPct val="35000"/>
              </a:spcAft>
              <a:buNone/>
            </a:pPr>
            <a:r>
              <a:rPr lang="en-US" dirty="0"/>
              <a:t>(p = 0.06)</a:t>
            </a:r>
            <a:endParaRPr lang="en-US" sz="1800" kern="1200" dirty="0"/>
          </a:p>
        </p:txBody>
      </p:sp>
      <p:sp>
        <p:nvSpPr>
          <p:cNvPr id="9" name="Freeform: Shape 8">
            <a:extLst>
              <a:ext uri="{FF2B5EF4-FFF2-40B4-BE49-F238E27FC236}">
                <a16:creationId xmlns:a16="http://schemas.microsoft.com/office/drawing/2014/main" id="{8518C620-FAA1-07EA-E7FA-EBC755B201AB}"/>
              </a:ext>
            </a:extLst>
          </p:cNvPr>
          <p:cNvSpPr/>
          <p:nvPr/>
        </p:nvSpPr>
        <p:spPr>
          <a:xfrm>
            <a:off x="6172200" y="2590800"/>
            <a:ext cx="2438400" cy="1447798"/>
          </a:xfrm>
          <a:custGeom>
            <a:avLst/>
            <a:gdLst>
              <a:gd name="connsiteX0" fmla="*/ 0 w 4064000"/>
              <a:gd name="connsiteY0" fmla="*/ 0 h 381000"/>
              <a:gd name="connsiteX1" fmla="*/ 4064000 w 4064000"/>
              <a:gd name="connsiteY1" fmla="*/ 0 h 381000"/>
              <a:gd name="connsiteX2" fmla="*/ 4064000 w 4064000"/>
              <a:gd name="connsiteY2" fmla="*/ 381000 h 381000"/>
              <a:gd name="connsiteX3" fmla="*/ 0 w 4064000"/>
              <a:gd name="connsiteY3" fmla="*/ 381000 h 381000"/>
              <a:gd name="connsiteX4" fmla="*/ 0 w 40640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81000">
                <a:moveTo>
                  <a:pt x="0" y="0"/>
                </a:moveTo>
                <a:lnTo>
                  <a:pt x="4064000" y="0"/>
                </a:lnTo>
                <a:lnTo>
                  <a:pt x="4064000" y="381000"/>
                </a:lnTo>
                <a:lnTo>
                  <a:pt x="0" y="381000"/>
                </a:lnTo>
                <a:lnTo>
                  <a:pt x="0" y="0"/>
                </a:lnTo>
                <a:close/>
              </a:path>
            </a:pathLst>
          </a:custGeom>
          <a:ln w="28575">
            <a:solidFill>
              <a:schemeClr val="accent4"/>
            </a:solidFill>
          </a:ln>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Survival to Discharge</a:t>
            </a:r>
          </a:p>
          <a:p>
            <a:pPr marL="0" lvl="0" indent="0" algn="ctr" defTabSz="800100">
              <a:lnSpc>
                <a:spcPct val="90000"/>
              </a:lnSpc>
              <a:spcBef>
                <a:spcPct val="0"/>
              </a:spcBef>
              <a:spcAft>
                <a:spcPct val="35000"/>
              </a:spcAft>
              <a:buNone/>
            </a:pPr>
            <a:r>
              <a:rPr lang="en-US" dirty="0"/>
              <a:t>9.9% vs. 9.9% </a:t>
            </a:r>
          </a:p>
          <a:p>
            <a:pPr marL="0" lvl="0" indent="0" algn="ctr" defTabSz="800100">
              <a:lnSpc>
                <a:spcPct val="90000"/>
              </a:lnSpc>
              <a:spcBef>
                <a:spcPct val="0"/>
              </a:spcBef>
              <a:spcAft>
                <a:spcPct val="35000"/>
              </a:spcAft>
              <a:buNone/>
            </a:pPr>
            <a:r>
              <a:rPr lang="en-US" dirty="0"/>
              <a:t>(p = 0.99)</a:t>
            </a:r>
            <a:endParaRPr lang="en-US" sz="1800" kern="1200" dirty="0"/>
          </a:p>
        </p:txBody>
      </p:sp>
      <p:sp>
        <p:nvSpPr>
          <p:cNvPr id="10" name="Freeform: Shape 9">
            <a:extLst>
              <a:ext uri="{FF2B5EF4-FFF2-40B4-BE49-F238E27FC236}">
                <a16:creationId xmlns:a16="http://schemas.microsoft.com/office/drawing/2014/main" id="{6A51AD96-6C20-78AF-602E-360BF2190C2E}"/>
              </a:ext>
            </a:extLst>
          </p:cNvPr>
          <p:cNvSpPr/>
          <p:nvPr/>
        </p:nvSpPr>
        <p:spPr>
          <a:xfrm>
            <a:off x="8763000" y="2590800"/>
            <a:ext cx="2438400" cy="1447798"/>
          </a:xfrm>
          <a:custGeom>
            <a:avLst/>
            <a:gdLst>
              <a:gd name="connsiteX0" fmla="*/ 0 w 4064000"/>
              <a:gd name="connsiteY0" fmla="*/ 0 h 381000"/>
              <a:gd name="connsiteX1" fmla="*/ 4064000 w 4064000"/>
              <a:gd name="connsiteY1" fmla="*/ 0 h 381000"/>
              <a:gd name="connsiteX2" fmla="*/ 4064000 w 4064000"/>
              <a:gd name="connsiteY2" fmla="*/ 381000 h 381000"/>
              <a:gd name="connsiteX3" fmla="*/ 0 w 4064000"/>
              <a:gd name="connsiteY3" fmla="*/ 381000 h 381000"/>
              <a:gd name="connsiteX4" fmla="*/ 0 w 4064000"/>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81000">
                <a:moveTo>
                  <a:pt x="0" y="0"/>
                </a:moveTo>
                <a:lnTo>
                  <a:pt x="4064000" y="0"/>
                </a:lnTo>
                <a:lnTo>
                  <a:pt x="4064000" y="381000"/>
                </a:lnTo>
                <a:lnTo>
                  <a:pt x="0" y="381000"/>
                </a:lnTo>
                <a:lnTo>
                  <a:pt x="0" y="0"/>
                </a:lnTo>
                <a:close/>
              </a:path>
            </a:pathLst>
          </a:custGeom>
          <a:ln w="28575">
            <a:solidFill>
              <a:schemeClr val="accent5"/>
            </a:solidFill>
          </a:ln>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Favorable Neurologic Outcome</a:t>
            </a:r>
          </a:p>
          <a:p>
            <a:pPr marL="0" lvl="0" indent="0" algn="ctr" defTabSz="800100">
              <a:lnSpc>
                <a:spcPct val="90000"/>
              </a:lnSpc>
              <a:spcBef>
                <a:spcPct val="0"/>
              </a:spcBef>
              <a:spcAft>
                <a:spcPct val="35000"/>
              </a:spcAft>
              <a:buNone/>
            </a:pPr>
            <a:r>
              <a:rPr lang="en-US" dirty="0"/>
              <a:t>3.23% vs. 3.45% </a:t>
            </a:r>
          </a:p>
          <a:p>
            <a:pPr marL="0" lvl="0" indent="0" algn="ctr" defTabSz="800100">
              <a:lnSpc>
                <a:spcPct val="90000"/>
              </a:lnSpc>
              <a:spcBef>
                <a:spcPct val="0"/>
              </a:spcBef>
              <a:spcAft>
                <a:spcPct val="35000"/>
              </a:spcAft>
              <a:buNone/>
            </a:pPr>
            <a:r>
              <a:rPr lang="en-US" dirty="0"/>
              <a:t>(p = 0.99)</a:t>
            </a:r>
            <a:endParaRPr lang="en-US" sz="1800" kern="1200" dirty="0"/>
          </a:p>
        </p:txBody>
      </p:sp>
      <p:sp>
        <p:nvSpPr>
          <p:cNvPr id="15" name="Content Placeholder 2">
            <a:extLst>
              <a:ext uri="{FF2B5EF4-FFF2-40B4-BE49-F238E27FC236}">
                <a16:creationId xmlns:a16="http://schemas.microsoft.com/office/drawing/2014/main" id="{9DF33DBA-1C64-1AB1-431D-B8B47EC12D36}"/>
              </a:ext>
            </a:extLst>
          </p:cNvPr>
          <p:cNvSpPr txBox="1">
            <a:spLocks/>
          </p:cNvSpPr>
          <p:nvPr/>
        </p:nvSpPr>
        <p:spPr>
          <a:xfrm>
            <a:off x="1066800" y="4343398"/>
            <a:ext cx="10058400" cy="2209802"/>
          </a:xfrm>
          <a:prstGeom prst="rect">
            <a:avLst/>
          </a:prstGeom>
        </p:spPr>
        <p:txBody>
          <a:bodyPr vert="horz" lIns="91440" tIns="45720" rIns="91440" bIns="45720" rtlCol="0">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No difference in outcomes between rhythm type</a:t>
            </a:r>
          </a:p>
          <a:p>
            <a:r>
              <a:rPr lang="en-US" dirty="0"/>
              <a:t>     survival to admission by 40% with vasopressin in </a:t>
            </a:r>
            <a:r>
              <a:rPr lang="en-US" u="sng" dirty="0"/>
              <a:t>asystole</a:t>
            </a:r>
          </a:p>
          <a:p>
            <a:r>
              <a:rPr lang="en-US" dirty="0"/>
              <a:t>No harm associated with vasopressin</a:t>
            </a:r>
          </a:p>
        </p:txBody>
      </p:sp>
      <p:sp>
        <p:nvSpPr>
          <p:cNvPr id="16" name="Arrow: Up 15">
            <a:extLst>
              <a:ext uri="{FF2B5EF4-FFF2-40B4-BE49-F238E27FC236}">
                <a16:creationId xmlns:a16="http://schemas.microsoft.com/office/drawing/2014/main" id="{FD9F2D49-8C0C-6D88-7802-FA96C5065ADB}"/>
              </a:ext>
            </a:extLst>
          </p:cNvPr>
          <p:cNvSpPr/>
          <p:nvPr/>
        </p:nvSpPr>
        <p:spPr>
          <a:xfrm>
            <a:off x="1447800" y="4876980"/>
            <a:ext cx="263236" cy="341775"/>
          </a:xfrm>
          <a:prstGeom prst="upArrow">
            <a:avLst>
              <a:gd name="adj1" fmla="val 32951"/>
              <a:gd name="adj2" fmla="val 500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82261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38D8-FF88-EDBA-CEC0-F6E734038E6F}"/>
              </a:ext>
            </a:extLst>
          </p:cNvPr>
          <p:cNvSpPr>
            <a:spLocks noGrp="1"/>
          </p:cNvSpPr>
          <p:nvPr>
            <p:ph type="title"/>
          </p:nvPr>
        </p:nvSpPr>
        <p:spPr/>
        <p:txBody>
          <a:bodyPr/>
          <a:lstStyle/>
          <a:p>
            <a:r>
              <a:rPr lang="en-US" dirty="0" err="1"/>
              <a:t>Gueugniaud</a:t>
            </a:r>
            <a:r>
              <a:rPr lang="en-US" dirty="0"/>
              <a:t> et al. (2008)</a:t>
            </a:r>
          </a:p>
        </p:txBody>
      </p:sp>
      <p:sp>
        <p:nvSpPr>
          <p:cNvPr id="4" name="Footer Placeholder 8">
            <a:extLst>
              <a:ext uri="{FF2B5EF4-FFF2-40B4-BE49-F238E27FC236}">
                <a16:creationId xmlns:a16="http://schemas.microsoft.com/office/drawing/2014/main" id="{D75A6208-9916-EFB1-1AA5-0B2F843B46E1}"/>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Gueugniaud</a:t>
            </a:r>
            <a:r>
              <a:rPr lang="en-US" dirty="0"/>
              <a:t> et al. </a:t>
            </a:r>
            <a:r>
              <a:rPr lang="en-US" i="1" dirty="0"/>
              <a:t>NEJM</a:t>
            </a:r>
            <a:r>
              <a:rPr lang="en-US" dirty="0"/>
              <a:t>. 2008.</a:t>
            </a:r>
          </a:p>
        </p:txBody>
      </p:sp>
      <p:sp>
        <p:nvSpPr>
          <p:cNvPr id="5" name="Content Placeholder 2">
            <a:extLst>
              <a:ext uri="{FF2B5EF4-FFF2-40B4-BE49-F238E27FC236}">
                <a16:creationId xmlns:a16="http://schemas.microsoft.com/office/drawing/2014/main" id="{93EE3852-3EAD-4181-9913-9BC7CC0C6C32}"/>
              </a:ext>
            </a:extLst>
          </p:cNvPr>
          <p:cNvSpPr txBox="1">
            <a:spLocks/>
          </p:cNvSpPr>
          <p:nvPr/>
        </p:nvSpPr>
        <p:spPr>
          <a:xfrm>
            <a:off x="6553200" y="1667943"/>
            <a:ext cx="5029200" cy="2459304"/>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2894</a:t>
            </a:r>
          </a:p>
          <a:p>
            <a:r>
              <a:rPr lang="en-US" u="sng" dirty="0"/>
              <a:t>Population</a:t>
            </a:r>
            <a:r>
              <a:rPr lang="en-US" dirty="0"/>
              <a:t>: OHCA</a:t>
            </a:r>
          </a:p>
        </p:txBody>
      </p:sp>
      <p:sp>
        <p:nvSpPr>
          <p:cNvPr id="6" name="Content Placeholder 6">
            <a:extLst>
              <a:ext uri="{FF2B5EF4-FFF2-40B4-BE49-F238E27FC236}">
                <a16:creationId xmlns:a16="http://schemas.microsoft.com/office/drawing/2014/main" id="{3B086697-1C0B-B35F-302B-6BDD9209A9DA}"/>
              </a:ext>
            </a:extLst>
          </p:cNvPr>
          <p:cNvSpPr txBox="1">
            <a:spLocks/>
          </p:cNvSpPr>
          <p:nvPr/>
        </p:nvSpPr>
        <p:spPr>
          <a:xfrm>
            <a:off x="1152523" y="5467491"/>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Survival to Hospital Admission</a:t>
            </a:r>
          </a:p>
        </p:txBody>
      </p:sp>
      <p:sp>
        <p:nvSpPr>
          <p:cNvPr id="7" name="Rectangle: Rounded Corners 6">
            <a:extLst>
              <a:ext uri="{FF2B5EF4-FFF2-40B4-BE49-F238E27FC236}">
                <a16:creationId xmlns:a16="http://schemas.microsoft.com/office/drawing/2014/main" id="{D15A9350-11F9-1580-3245-DFF9C0500AF2}"/>
              </a:ext>
            </a:extLst>
          </p:cNvPr>
          <p:cNvSpPr/>
          <p:nvPr/>
        </p:nvSpPr>
        <p:spPr>
          <a:xfrm>
            <a:off x="2209800" y="4114800"/>
            <a:ext cx="2901860" cy="1045838"/>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Vasopressin + Epinephrine</a:t>
            </a:r>
          </a:p>
        </p:txBody>
      </p:sp>
      <p:sp>
        <p:nvSpPr>
          <p:cNvPr id="8" name="Rectangle: Rounded Corners 7">
            <a:extLst>
              <a:ext uri="{FF2B5EF4-FFF2-40B4-BE49-F238E27FC236}">
                <a16:creationId xmlns:a16="http://schemas.microsoft.com/office/drawing/2014/main" id="{78194B6B-F5DB-5577-4611-BC2B02C7987F}"/>
              </a:ext>
            </a:extLst>
          </p:cNvPr>
          <p:cNvSpPr/>
          <p:nvPr/>
        </p:nvSpPr>
        <p:spPr>
          <a:xfrm>
            <a:off x="7080342" y="4114800"/>
            <a:ext cx="2901858" cy="1045838"/>
          </a:xfrm>
          <a:prstGeom prst="roundRect">
            <a:avLst/>
          </a:prstGeom>
          <a:solidFill>
            <a:schemeClr val="bg1"/>
          </a:solidFill>
          <a:ln w="28575">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Epinephrine</a:t>
            </a:r>
          </a:p>
          <a:p>
            <a:pPr algn="ctr"/>
            <a:r>
              <a:rPr lang="en-US" sz="2400" dirty="0">
                <a:solidFill>
                  <a:schemeClr val="tx1"/>
                </a:solidFill>
                <a:latin typeface="+mj-lt"/>
                <a:cs typeface="Calibri" panose="020F0502020204030204" pitchFamily="34" charset="0"/>
              </a:rPr>
              <a:t>Alone</a:t>
            </a:r>
          </a:p>
        </p:txBody>
      </p:sp>
      <p:sp>
        <p:nvSpPr>
          <p:cNvPr id="9" name="TextBox 8">
            <a:extLst>
              <a:ext uri="{FF2B5EF4-FFF2-40B4-BE49-F238E27FC236}">
                <a16:creationId xmlns:a16="http://schemas.microsoft.com/office/drawing/2014/main" id="{D79BF1E1-039B-A220-D8E9-8E4C4F35B741}"/>
              </a:ext>
            </a:extLst>
          </p:cNvPr>
          <p:cNvSpPr txBox="1"/>
          <p:nvPr/>
        </p:nvSpPr>
        <p:spPr>
          <a:xfrm>
            <a:off x="5794927" y="4406886"/>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pic>
        <p:nvPicPr>
          <p:cNvPr id="13" name="Picture 12" descr="Text&#10;&#10;Description automatically generated">
            <a:extLst>
              <a:ext uri="{FF2B5EF4-FFF2-40B4-BE49-F238E27FC236}">
                <a16:creationId xmlns:a16="http://schemas.microsoft.com/office/drawing/2014/main" id="{A2CD48F2-0EB9-397D-3A36-740A34ED8027}"/>
              </a:ext>
            </a:extLst>
          </p:cNvPr>
          <p:cNvPicPr>
            <a:picLocks noChangeAspect="1"/>
          </p:cNvPicPr>
          <p:nvPr/>
        </p:nvPicPr>
        <p:blipFill>
          <a:blip r:embed="rId2"/>
          <a:stretch>
            <a:fillRect/>
          </a:stretch>
        </p:blipFill>
        <p:spPr>
          <a:xfrm>
            <a:off x="923022" y="2010657"/>
            <a:ext cx="5416898" cy="1773876"/>
          </a:xfrm>
          <a:prstGeom prst="rect">
            <a:avLst/>
          </a:prstGeom>
          <a:ln w="28575">
            <a:solidFill>
              <a:schemeClr val="tx1"/>
            </a:solidFill>
          </a:ln>
        </p:spPr>
      </p:pic>
      <p:sp>
        <p:nvSpPr>
          <p:cNvPr id="14" name="Content Placeholder 2">
            <a:extLst>
              <a:ext uri="{FF2B5EF4-FFF2-40B4-BE49-F238E27FC236}">
                <a16:creationId xmlns:a16="http://schemas.microsoft.com/office/drawing/2014/main" id="{D259C64C-3008-4F98-6C79-9E4E70B3CB88}"/>
              </a:ext>
            </a:extLst>
          </p:cNvPr>
          <p:cNvSpPr txBox="1">
            <a:spLocks/>
          </p:cNvSpPr>
          <p:nvPr/>
        </p:nvSpPr>
        <p:spPr>
          <a:xfrm>
            <a:off x="923022" y="3920519"/>
            <a:ext cx="10116455" cy="2169064"/>
          </a:xfrm>
          <a:prstGeom prst="rect">
            <a:avLst/>
          </a:prstGeom>
          <a:solidFill>
            <a:srgbClr val="CADAE8"/>
          </a:solidFill>
          <a:ln w="28575">
            <a:solidFill>
              <a:schemeClr val="accent3"/>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Majority of patients (83%) had asystole</a:t>
            </a:r>
          </a:p>
          <a:p>
            <a:pPr lvl="1"/>
            <a:r>
              <a:rPr lang="en-US" sz="2400" dirty="0"/>
              <a:t>Mean 21-22 minutes from collapse to first drug administration</a:t>
            </a:r>
          </a:p>
        </p:txBody>
      </p:sp>
    </p:spTree>
    <p:extLst>
      <p:ext uri="{BB962C8B-B14F-4D97-AF65-F5344CB8AC3E}">
        <p14:creationId xmlns:p14="http://schemas.microsoft.com/office/powerpoint/2010/main" val="280321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38D8-FF88-EDBA-CEC0-F6E734038E6F}"/>
              </a:ext>
            </a:extLst>
          </p:cNvPr>
          <p:cNvSpPr>
            <a:spLocks noGrp="1"/>
          </p:cNvSpPr>
          <p:nvPr>
            <p:ph type="title"/>
          </p:nvPr>
        </p:nvSpPr>
        <p:spPr/>
        <p:txBody>
          <a:bodyPr/>
          <a:lstStyle/>
          <a:p>
            <a:r>
              <a:rPr lang="en-US" dirty="0" err="1"/>
              <a:t>Gueugniaud</a:t>
            </a:r>
            <a:r>
              <a:rPr lang="en-US" dirty="0"/>
              <a:t> et al. (2008) - Results</a:t>
            </a:r>
          </a:p>
        </p:txBody>
      </p:sp>
      <p:sp>
        <p:nvSpPr>
          <p:cNvPr id="3" name="Content Placeholder 2">
            <a:extLst>
              <a:ext uri="{FF2B5EF4-FFF2-40B4-BE49-F238E27FC236}">
                <a16:creationId xmlns:a16="http://schemas.microsoft.com/office/drawing/2014/main" id="{444727DE-4F30-8060-931C-E3818D1795D0}"/>
              </a:ext>
            </a:extLst>
          </p:cNvPr>
          <p:cNvSpPr>
            <a:spLocks noGrp="1"/>
          </p:cNvSpPr>
          <p:nvPr>
            <p:ph idx="1"/>
          </p:nvPr>
        </p:nvSpPr>
        <p:spPr>
          <a:xfrm>
            <a:off x="1066800" y="5257801"/>
            <a:ext cx="10058400" cy="1142999"/>
          </a:xfrm>
        </p:spPr>
        <p:txBody>
          <a:bodyPr/>
          <a:lstStyle/>
          <a:p>
            <a:r>
              <a:rPr lang="en-US" dirty="0"/>
              <a:t>Post-hoc analysis demonstrated      survival to hospital discharge with combination therapy in patients with initial PEA (0% vs. 5.8%, p = 0.02)</a:t>
            </a:r>
          </a:p>
        </p:txBody>
      </p:sp>
      <p:sp>
        <p:nvSpPr>
          <p:cNvPr id="4" name="Footer Placeholder 8">
            <a:extLst>
              <a:ext uri="{FF2B5EF4-FFF2-40B4-BE49-F238E27FC236}">
                <a16:creationId xmlns:a16="http://schemas.microsoft.com/office/drawing/2014/main" id="{0433E7F6-4F1C-87F0-BEDC-61AD7ABB6CE3}"/>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Gueugniaud</a:t>
            </a:r>
            <a:r>
              <a:rPr lang="en-US" dirty="0"/>
              <a:t> et al. </a:t>
            </a:r>
            <a:r>
              <a:rPr lang="en-US" i="1" dirty="0"/>
              <a:t>NEJM</a:t>
            </a:r>
            <a:r>
              <a:rPr lang="en-US" dirty="0"/>
              <a:t>. 2008.</a:t>
            </a:r>
          </a:p>
        </p:txBody>
      </p:sp>
      <p:pic>
        <p:nvPicPr>
          <p:cNvPr id="5" name="Picture 4" descr="Table&#10;&#10;Description automatically generated">
            <a:extLst>
              <a:ext uri="{FF2B5EF4-FFF2-40B4-BE49-F238E27FC236}">
                <a16:creationId xmlns:a16="http://schemas.microsoft.com/office/drawing/2014/main" id="{D6B5C203-AE17-4E50-020C-04E98758A490}"/>
              </a:ext>
            </a:extLst>
          </p:cNvPr>
          <p:cNvPicPr>
            <a:picLocks noChangeAspect="1"/>
          </p:cNvPicPr>
          <p:nvPr/>
        </p:nvPicPr>
        <p:blipFill rotWithShape="1">
          <a:blip r:embed="rId3"/>
          <a:srcRect l="735" t="3845" r="735" b="2297"/>
          <a:stretch/>
        </p:blipFill>
        <p:spPr>
          <a:xfrm>
            <a:off x="1219200" y="2057400"/>
            <a:ext cx="9753600" cy="2789235"/>
          </a:xfrm>
          <a:prstGeom prst="rect">
            <a:avLst/>
          </a:prstGeom>
          <a:ln w="28575">
            <a:solidFill>
              <a:schemeClr val="tx1"/>
            </a:solidFill>
          </a:ln>
        </p:spPr>
      </p:pic>
      <p:sp>
        <p:nvSpPr>
          <p:cNvPr id="6" name="Arrow: Down 5">
            <a:extLst>
              <a:ext uri="{FF2B5EF4-FFF2-40B4-BE49-F238E27FC236}">
                <a16:creationId xmlns:a16="http://schemas.microsoft.com/office/drawing/2014/main" id="{C61ABB72-3702-3F8E-3C52-4F64B70456CA}"/>
              </a:ext>
            </a:extLst>
          </p:cNvPr>
          <p:cNvSpPr/>
          <p:nvPr/>
        </p:nvSpPr>
        <p:spPr>
          <a:xfrm>
            <a:off x="5680364" y="5257800"/>
            <a:ext cx="263236"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71415D3B-4079-03E9-19BE-D35F36BB0D32}"/>
              </a:ext>
            </a:extLst>
          </p:cNvPr>
          <p:cNvSpPr/>
          <p:nvPr/>
        </p:nvSpPr>
        <p:spPr>
          <a:xfrm>
            <a:off x="660057" y="3452017"/>
            <a:ext cx="406743" cy="238125"/>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21B032E5-CB65-410D-E935-FCD9AD5521A2}"/>
              </a:ext>
            </a:extLst>
          </p:cNvPr>
          <p:cNvSpPr/>
          <p:nvPr/>
        </p:nvSpPr>
        <p:spPr>
          <a:xfrm>
            <a:off x="660056" y="3103166"/>
            <a:ext cx="406743" cy="238125"/>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0424A62C-4196-02FE-23E1-884C316D1301}"/>
              </a:ext>
            </a:extLst>
          </p:cNvPr>
          <p:cNvSpPr/>
          <p:nvPr/>
        </p:nvSpPr>
        <p:spPr>
          <a:xfrm>
            <a:off x="660056" y="3751662"/>
            <a:ext cx="406743" cy="238125"/>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6559195F-3E9D-A45B-87D4-6255ADF40D8A}"/>
              </a:ext>
            </a:extLst>
          </p:cNvPr>
          <p:cNvSpPr/>
          <p:nvPr/>
        </p:nvSpPr>
        <p:spPr>
          <a:xfrm>
            <a:off x="660055" y="4354909"/>
            <a:ext cx="406743" cy="238125"/>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78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F029-272A-64DA-0A24-1ED1886096F3}"/>
              </a:ext>
            </a:extLst>
          </p:cNvPr>
          <p:cNvSpPr>
            <a:spLocks noGrp="1"/>
          </p:cNvSpPr>
          <p:nvPr>
            <p:ph type="title"/>
          </p:nvPr>
        </p:nvSpPr>
        <p:spPr/>
        <p:txBody>
          <a:bodyPr/>
          <a:lstStyle/>
          <a:p>
            <a:r>
              <a:rPr lang="en-US" dirty="0"/>
              <a:t>Holmberg et al. (2019) - Vasopressin</a:t>
            </a:r>
          </a:p>
        </p:txBody>
      </p:sp>
      <p:sp>
        <p:nvSpPr>
          <p:cNvPr id="4" name="Footer Placeholder 8">
            <a:extLst>
              <a:ext uri="{FF2B5EF4-FFF2-40B4-BE49-F238E27FC236}">
                <a16:creationId xmlns:a16="http://schemas.microsoft.com/office/drawing/2014/main" id="{7F99765D-C372-55D7-0AB1-F08B5A210FEA}"/>
              </a:ext>
            </a:extLst>
          </p:cNvPr>
          <p:cNvSpPr txBox="1">
            <a:spLocks/>
          </p:cNvSpPr>
          <p:nvPr/>
        </p:nvSpPr>
        <p:spPr>
          <a:xfrm>
            <a:off x="9372600" y="6629400"/>
            <a:ext cx="28194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Holmberg et al. </a:t>
            </a:r>
            <a:r>
              <a:rPr lang="en-US" i="1" dirty="0"/>
              <a:t>Resuscitation</a:t>
            </a:r>
            <a:r>
              <a:rPr lang="en-US" dirty="0"/>
              <a:t>. 2019.</a:t>
            </a:r>
          </a:p>
        </p:txBody>
      </p:sp>
      <p:sp>
        <p:nvSpPr>
          <p:cNvPr id="19" name="Content Placeholder 2">
            <a:extLst>
              <a:ext uri="{FF2B5EF4-FFF2-40B4-BE49-F238E27FC236}">
                <a16:creationId xmlns:a16="http://schemas.microsoft.com/office/drawing/2014/main" id="{434CBF59-92F4-9568-138F-4BE3D68F8477}"/>
              </a:ext>
            </a:extLst>
          </p:cNvPr>
          <p:cNvSpPr>
            <a:spLocks noGrp="1"/>
          </p:cNvSpPr>
          <p:nvPr>
            <p:ph idx="1"/>
          </p:nvPr>
        </p:nvSpPr>
        <p:spPr>
          <a:xfrm>
            <a:off x="1066800" y="1828799"/>
            <a:ext cx="10058400" cy="1752601"/>
          </a:xfrm>
        </p:spPr>
        <p:txBody>
          <a:bodyPr>
            <a:normAutofit/>
          </a:bodyPr>
          <a:lstStyle/>
          <a:p>
            <a:r>
              <a:rPr lang="en-US" b="1" u="sng" dirty="0"/>
              <a:t>Comparison</a:t>
            </a:r>
            <a:r>
              <a:rPr lang="en-US" dirty="0"/>
              <a:t>: Vasopressin vs. Epinephrine</a:t>
            </a:r>
          </a:p>
          <a:p>
            <a:pPr>
              <a:spcBef>
                <a:spcPts val="600"/>
              </a:spcBef>
            </a:pPr>
            <a:r>
              <a:rPr lang="en-US" b="1" u="sng" dirty="0"/>
              <a:t>Studies</a:t>
            </a:r>
            <a:r>
              <a:rPr lang="en-US" dirty="0"/>
              <a:t>: </a:t>
            </a:r>
          </a:p>
          <a:p>
            <a:pPr lvl="1"/>
            <a:r>
              <a:rPr lang="en-US" dirty="0"/>
              <a:t>Vasopressin vs. Epinephrine - 3 RCTs (N = 1562)</a:t>
            </a:r>
          </a:p>
          <a:p>
            <a:pPr lvl="1"/>
            <a:r>
              <a:rPr lang="en-US" dirty="0"/>
              <a:t>Combination Therapy vs. Epinephrine Alone – 3 RCTs (N = 3249)</a:t>
            </a:r>
          </a:p>
        </p:txBody>
      </p:sp>
      <p:sp>
        <p:nvSpPr>
          <p:cNvPr id="41" name="Content Placeholder 2">
            <a:extLst>
              <a:ext uri="{FF2B5EF4-FFF2-40B4-BE49-F238E27FC236}">
                <a16:creationId xmlns:a16="http://schemas.microsoft.com/office/drawing/2014/main" id="{807E2A3E-C68D-936A-294A-1634A2344ED5}"/>
              </a:ext>
            </a:extLst>
          </p:cNvPr>
          <p:cNvSpPr txBox="1">
            <a:spLocks/>
          </p:cNvSpPr>
          <p:nvPr/>
        </p:nvSpPr>
        <p:spPr>
          <a:xfrm>
            <a:off x="914400" y="4308875"/>
            <a:ext cx="5029200" cy="1824834"/>
          </a:xfrm>
          <a:prstGeom prst="rect">
            <a:avLst/>
          </a:prstGeom>
          <a:solidFill>
            <a:schemeClr val="bg1"/>
          </a:solidFill>
          <a:ln w="28575">
            <a:solidFill>
              <a:schemeClr val="accent4"/>
            </a:solidFill>
          </a:ln>
        </p:spPr>
        <p:txBody>
          <a:bodyPr vert="horz" lIns="91440" tIns="45720" rIns="91440" bIns="45720" rtlCol="0" anchor="b">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None/>
            </a:pPr>
            <a:r>
              <a:rPr lang="en-US" sz="2800" b="1" dirty="0"/>
              <a:t>No difference in any outcomes between groups</a:t>
            </a:r>
          </a:p>
          <a:p>
            <a:pPr marL="0" indent="0" algn="ctr">
              <a:spcBef>
                <a:spcPts val="0"/>
              </a:spcBef>
              <a:buNone/>
            </a:pPr>
            <a:r>
              <a:rPr lang="en-US" sz="1200" b="1" dirty="0">
                <a:solidFill>
                  <a:schemeClr val="bg1"/>
                </a:solidFill>
              </a:rPr>
              <a:t>s</a:t>
            </a:r>
            <a:endParaRPr lang="en-US" sz="1100" dirty="0">
              <a:solidFill>
                <a:schemeClr val="bg1"/>
              </a:solidFill>
            </a:endParaRPr>
          </a:p>
        </p:txBody>
      </p:sp>
      <p:sp>
        <p:nvSpPr>
          <p:cNvPr id="42" name="Arrow: Left-Right 41">
            <a:extLst>
              <a:ext uri="{FF2B5EF4-FFF2-40B4-BE49-F238E27FC236}">
                <a16:creationId xmlns:a16="http://schemas.microsoft.com/office/drawing/2014/main" id="{D1C4BE87-DEBA-381D-CF4B-7CBB6C3CCE11}"/>
              </a:ext>
            </a:extLst>
          </p:cNvPr>
          <p:cNvSpPr/>
          <p:nvPr/>
        </p:nvSpPr>
        <p:spPr>
          <a:xfrm>
            <a:off x="2946314" y="4533509"/>
            <a:ext cx="965371" cy="466725"/>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E3677C9D-CD1B-681B-6620-E2F14931D929}"/>
              </a:ext>
            </a:extLst>
          </p:cNvPr>
          <p:cNvSpPr txBox="1">
            <a:spLocks/>
          </p:cNvSpPr>
          <p:nvPr/>
        </p:nvSpPr>
        <p:spPr>
          <a:xfrm>
            <a:off x="6172200" y="4308875"/>
            <a:ext cx="5029200" cy="1824834"/>
          </a:xfrm>
          <a:prstGeom prst="rect">
            <a:avLst/>
          </a:prstGeom>
          <a:solidFill>
            <a:schemeClr val="bg1"/>
          </a:solidFill>
          <a:ln w="28575">
            <a:solidFill>
              <a:schemeClr val="accent5"/>
            </a:solidFill>
          </a:ln>
        </p:spPr>
        <p:txBody>
          <a:bodyPr vert="horz" lIns="91440" tIns="45720" rIns="91440" bIns="45720" rtlCol="0" anchor="b">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None/>
            </a:pPr>
            <a:r>
              <a:rPr lang="en-US" sz="2800" b="1" dirty="0"/>
              <a:t>No difference in any outcomes between groups</a:t>
            </a:r>
          </a:p>
          <a:p>
            <a:pPr marL="0" indent="0" algn="ctr">
              <a:spcBef>
                <a:spcPts val="0"/>
              </a:spcBef>
              <a:buNone/>
            </a:pPr>
            <a:r>
              <a:rPr lang="en-US" sz="1200" b="1" dirty="0">
                <a:solidFill>
                  <a:schemeClr val="bg1"/>
                </a:solidFill>
              </a:rPr>
              <a:t>s</a:t>
            </a:r>
            <a:endParaRPr lang="en-US" sz="1100" dirty="0">
              <a:solidFill>
                <a:schemeClr val="bg1"/>
              </a:solidFill>
            </a:endParaRPr>
          </a:p>
        </p:txBody>
      </p:sp>
      <p:sp>
        <p:nvSpPr>
          <p:cNvPr id="44" name="Arrow: Left-Right 43">
            <a:extLst>
              <a:ext uri="{FF2B5EF4-FFF2-40B4-BE49-F238E27FC236}">
                <a16:creationId xmlns:a16="http://schemas.microsoft.com/office/drawing/2014/main" id="{CCC30B01-7966-8E38-A171-C56CEF5502CD}"/>
              </a:ext>
            </a:extLst>
          </p:cNvPr>
          <p:cNvSpPr/>
          <p:nvPr/>
        </p:nvSpPr>
        <p:spPr>
          <a:xfrm>
            <a:off x="8204114" y="4533508"/>
            <a:ext cx="965371" cy="466725"/>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a:extLst>
              <a:ext uri="{FF2B5EF4-FFF2-40B4-BE49-F238E27FC236}">
                <a16:creationId xmlns:a16="http://schemas.microsoft.com/office/drawing/2014/main" id="{1C47B77D-8D28-A41A-7AB8-C61927A24AF9}"/>
              </a:ext>
            </a:extLst>
          </p:cNvPr>
          <p:cNvSpPr txBox="1">
            <a:spLocks/>
          </p:cNvSpPr>
          <p:nvPr/>
        </p:nvSpPr>
        <p:spPr>
          <a:xfrm>
            <a:off x="1143000" y="3657600"/>
            <a:ext cx="4571998" cy="538958"/>
          </a:xfrm>
          <a:prstGeom prst="rect">
            <a:avLst/>
          </a:prstGeom>
          <a:solidFill>
            <a:schemeClr val="bg1"/>
          </a:solidFill>
          <a:ln w="28575">
            <a:solidFill>
              <a:schemeClr val="accent4"/>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None/>
            </a:pPr>
            <a:r>
              <a:rPr lang="en-US" sz="2800" b="1" dirty="0"/>
              <a:t>Vasopressin vs. Epinephrine</a:t>
            </a:r>
          </a:p>
        </p:txBody>
      </p:sp>
      <p:sp>
        <p:nvSpPr>
          <p:cNvPr id="46" name="Content Placeholder 2">
            <a:extLst>
              <a:ext uri="{FF2B5EF4-FFF2-40B4-BE49-F238E27FC236}">
                <a16:creationId xmlns:a16="http://schemas.microsoft.com/office/drawing/2014/main" id="{169F19E4-5BAE-EF04-BDFA-6E131B00E7A6}"/>
              </a:ext>
            </a:extLst>
          </p:cNvPr>
          <p:cNvSpPr txBox="1">
            <a:spLocks/>
          </p:cNvSpPr>
          <p:nvPr/>
        </p:nvSpPr>
        <p:spPr>
          <a:xfrm>
            <a:off x="6400799" y="3657600"/>
            <a:ext cx="4571999" cy="538958"/>
          </a:xfrm>
          <a:prstGeom prst="rect">
            <a:avLst/>
          </a:prstGeom>
          <a:solidFill>
            <a:schemeClr val="bg1"/>
          </a:solidFill>
          <a:ln w="28575">
            <a:solidFill>
              <a:schemeClr val="accent5"/>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None/>
            </a:pPr>
            <a:r>
              <a:rPr lang="en-US" sz="2800" b="1" dirty="0"/>
              <a:t>Combination vs. Epinephrine</a:t>
            </a:r>
          </a:p>
        </p:txBody>
      </p:sp>
    </p:spTree>
    <p:extLst>
      <p:ext uri="{BB962C8B-B14F-4D97-AF65-F5344CB8AC3E}">
        <p14:creationId xmlns:p14="http://schemas.microsoft.com/office/powerpoint/2010/main" val="80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5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5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25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5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25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23B1-D393-BB35-F6EE-E8D9FC50E1D1}"/>
              </a:ext>
            </a:extLst>
          </p:cNvPr>
          <p:cNvSpPr>
            <a:spLocks noGrp="1"/>
          </p:cNvSpPr>
          <p:nvPr>
            <p:ph type="title"/>
          </p:nvPr>
        </p:nvSpPr>
        <p:spPr/>
        <p:txBody>
          <a:bodyPr/>
          <a:lstStyle/>
          <a:p>
            <a:r>
              <a:rPr lang="en-US" dirty="0"/>
              <a:t>Vasopressin Summary</a:t>
            </a:r>
          </a:p>
        </p:txBody>
      </p:sp>
      <p:sp>
        <p:nvSpPr>
          <p:cNvPr id="8" name="Content Placeholder 2">
            <a:extLst>
              <a:ext uri="{FF2B5EF4-FFF2-40B4-BE49-F238E27FC236}">
                <a16:creationId xmlns:a16="http://schemas.microsoft.com/office/drawing/2014/main" id="{A58F0D26-AA55-7E0C-244B-D4519125B646}"/>
              </a:ext>
            </a:extLst>
          </p:cNvPr>
          <p:cNvSpPr>
            <a:spLocks noGrp="1"/>
          </p:cNvSpPr>
          <p:nvPr>
            <p:ph idx="1"/>
          </p:nvPr>
        </p:nvSpPr>
        <p:spPr>
          <a:xfrm>
            <a:off x="1066800" y="1828799"/>
            <a:ext cx="10058400" cy="1066801"/>
          </a:xfrm>
        </p:spPr>
        <p:txBody>
          <a:bodyPr>
            <a:normAutofit lnSpcReduction="10000"/>
          </a:bodyPr>
          <a:lstStyle/>
          <a:p>
            <a:r>
              <a:rPr lang="en-US" sz="2800" dirty="0"/>
              <a:t>No difference in outcomes with vasopressin vs. epinephrine</a:t>
            </a:r>
          </a:p>
          <a:p>
            <a:r>
              <a:rPr lang="en-US" sz="2800" dirty="0"/>
              <a:t>No suggestion for harm with vasopressin</a:t>
            </a:r>
          </a:p>
        </p:txBody>
      </p:sp>
      <p:grpSp>
        <p:nvGrpSpPr>
          <p:cNvPr id="20" name="Group 19">
            <a:extLst>
              <a:ext uri="{FF2B5EF4-FFF2-40B4-BE49-F238E27FC236}">
                <a16:creationId xmlns:a16="http://schemas.microsoft.com/office/drawing/2014/main" id="{FCE9FDE8-4E91-1A70-2ED7-72D716FB3388}"/>
              </a:ext>
            </a:extLst>
          </p:cNvPr>
          <p:cNvGrpSpPr/>
          <p:nvPr/>
        </p:nvGrpSpPr>
        <p:grpSpPr>
          <a:xfrm>
            <a:off x="2705100" y="3270855"/>
            <a:ext cx="6781800" cy="1337057"/>
            <a:chOff x="1219200" y="3505200"/>
            <a:chExt cx="6781800" cy="1337057"/>
          </a:xfrm>
        </p:grpSpPr>
        <p:grpSp>
          <p:nvGrpSpPr>
            <p:cNvPr id="10" name="Group 9">
              <a:extLst>
                <a:ext uri="{FF2B5EF4-FFF2-40B4-BE49-F238E27FC236}">
                  <a16:creationId xmlns:a16="http://schemas.microsoft.com/office/drawing/2014/main" id="{72DA3E4C-A50B-BD1C-96DB-292561F98749}"/>
                </a:ext>
              </a:extLst>
            </p:cNvPr>
            <p:cNvGrpSpPr/>
            <p:nvPr/>
          </p:nvGrpSpPr>
          <p:grpSpPr>
            <a:xfrm>
              <a:off x="1219200" y="3505200"/>
              <a:ext cx="6781800" cy="1337057"/>
              <a:chOff x="2088640" y="3505537"/>
              <a:chExt cx="7601994" cy="1565657"/>
            </a:xfrm>
          </p:grpSpPr>
          <p:sp>
            <p:nvSpPr>
              <p:cNvPr id="11" name="Freeform: Shape 10">
                <a:extLst>
                  <a:ext uri="{FF2B5EF4-FFF2-40B4-BE49-F238E27FC236}">
                    <a16:creationId xmlns:a16="http://schemas.microsoft.com/office/drawing/2014/main" id="{F05D1651-66A7-7A2A-D7A7-882A6E2A8FB6}"/>
                  </a:ext>
                </a:extLst>
              </p:cNvPr>
              <p:cNvSpPr/>
              <p:nvPr/>
            </p:nvSpPr>
            <p:spPr>
              <a:xfrm>
                <a:off x="2088640" y="3505537"/>
                <a:ext cx="7601994" cy="1565657"/>
              </a:xfrm>
              <a:custGeom>
                <a:avLst/>
                <a:gdLst>
                  <a:gd name="connsiteX0" fmla="*/ 0 w 3107944"/>
                  <a:gd name="connsiteY0" fmla="*/ 0 h 1565656"/>
                  <a:gd name="connsiteX1" fmla="*/ 2325116 w 3107944"/>
                  <a:gd name="connsiteY1" fmla="*/ 0 h 1565656"/>
                  <a:gd name="connsiteX2" fmla="*/ 3107944 w 3107944"/>
                  <a:gd name="connsiteY2" fmla="*/ 782828 h 1565656"/>
                  <a:gd name="connsiteX3" fmla="*/ 2325116 w 3107944"/>
                  <a:gd name="connsiteY3" fmla="*/ 1565656 h 1565656"/>
                  <a:gd name="connsiteX4" fmla="*/ 0 w 3107944"/>
                  <a:gd name="connsiteY4" fmla="*/ 1565656 h 1565656"/>
                  <a:gd name="connsiteX5" fmla="*/ 0 w 3107944"/>
                  <a:gd name="connsiteY5" fmla="*/ 0 h 15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7944" h="1565656">
                    <a:moveTo>
                      <a:pt x="3107944" y="1565655"/>
                    </a:moveTo>
                    <a:lnTo>
                      <a:pt x="782828" y="1565655"/>
                    </a:lnTo>
                    <a:lnTo>
                      <a:pt x="0" y="782828"/>
                    </a:lnTo>
                    <a:lnTo>
                      <a:pt x="782828" y="1"/>
                    </a:lnTo>
                    <a:lnTo>
                      <a:pt x="3107944" y="1"/>
                    </a:lnTo>
                    <a:lnTo>
                      <a:pt x="3107944" y="15656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5920" tIns="247651" rIns="462280" bIns="247650" numCol="1" spcCol="1270" anchor="ctr" anchorCtr="0">
                <a:noAutofit/>
              </a:bodyPr>
              <a:lstStyle/>
              <a:p>
                <a:pPr marL="365760" lvl="0" indent="-365760" defTabSz="2889250">
                  <a:lnSpc>
                    <a:spcPct val="90000"/>
                  </a:lnSpc>
                  <a:spcBef>
                    <a:spcPct val="0"/>
                  </a:spcBef>
                  <a:spcAft>
                    <a:spcPct val="35000"/>
                  </a:spcAft>
                  <a:buFont typeface="Wingdings" panose="05000000000000000000" pitchFamily="2" charset="2"/>
                  <a:buChar char="Ø"/>
                </a:pPr>
                <a:r>
                  <a:rPr lang="en-US" sz="2800" dirty="0"/>
                  <a:t>Higher cost</a:t>
                </a:r>
              </a:p>
              <a:p>
                <a:pPr marL="365760" lvl="0" indent="-365760" defTabSz="2889250">
                  <a:lnSpc>
                    <a:spcPct val="90000"/>
                  </a:lnSpc>
                  <a:spcBef>
                    <a:spcPct val="0"/>
                  </a:spcBef>
                  <a:spcAft>
                    <a:spcPct val="35000"/>
                  </a:spcAft>
                  <a:buFont typeface="Wingdings" panose="05000000000000000000" pitchFamily="2" charset="2"/>
                  <a:buChar char="Ø"/>
                </a:pPr>
                <a:r>
                  <a:rPr lang="en-US" sz="2800" kern="1200" dirty="0"/>
                  <a:t>More difficult to prepare</a:t>
                </a:r>
              </a:p>
            </p:txBody>
          </p:sp>
          <p:sp>
            <p:nvSpPr>
              <p:cNvPr id="12" name="Oval 11">
                <a:extLst>
                  <a:ext uri="{FF2B5EF4-FFF2-40B4-BE49-F238E27FC236}">
                    <a16:creationId xmlns:a16="http://schemas.microsoft.com/office/drawing/2014/main" id="{ECE9C3C0-E6E4-3A32-5CAF-F3BE73FEB907}"/>
                  </a:ext>
                </a:extLst>
              </p:cNvPr>
              <p:cNvSpPr/>
              <p:nvPr/>
            </p:nvSpPr>
            <p:spPr>
              <a:xfrm>
                <a:off x="2088640" y="3505538"/>
                <a:ext cx="1565656" cy="1565656"/>
              </a:xfrm>
              <a:prstGeom prst="ellipse">
                <a:avLst/>
              </a:prstGeom>
              <a:solidFill>
                <a:schemeClr val="bg1"/>
              </a:solidFill>
              <a:ln>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6" name="Graphic 15" descr="Badge Unfollow with solid fill">
              <a:extLst>
                <a:ext uri="{FF2B5EF4-FFF2-40B4-BE49-F238E27FC236}">
                  <a16:creationId xmlns:a16="http://schemas.microsoft.com/office/drawing/2014/main" id="{543F99D4-D684-4B1A-05A7-24627D93E8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68927" y="3625088"/>
              <a:ext cx="1097280" cy="1097280"/>
            </a:xfrm>
            <a:prstGeom prst="rect">
              <a:avLst/>
            </a:prstGeom>
          </p:spPr>
        </p:pic>
      </p:grpSp>
      <p:grpSp>
        <p:nvGrpSpPr>
          <p:cNvPr id="21" name="Group 20">
            <a:extLst>
              <a:ext uri="{FF2B5EF4-FFF2-40B4-BE49-F238E27FC236}">
                <a16:creationId xmlns:a16="http://schemas.microsoft.com/office/drawing/2014/main" id="{09692F87-A240-822F-DFA0-8CD98D977937}"/>
              </a:ext>
            </a:extLst>
          </p:cNvPr>
          <p:cNvGrpSpPr/>
          <p:nvPr/>
        </p:nvGrpSpPr>
        <p:grpSpPr>
          <a:xfrm>
            <a:off x="2705100" y="4727799"/>
            <a:ext cx="6781800" cy="1337057"/>
            <a:chOff x="1219200" y="4953000"/>
            <a:chExt cx="6781800" cy="1337057"/>
          </a:xfrm>
        </p:grpSpPr>
        <p:grpSp>
          <p:nvGrpSpPr>
            <p:cNvPr id="17" name="Group 16">
              <a:extLst>
                <a:ext uri="{FF2B5EF4-FFF2-40B4-BE49-F238E27FC236}">
                  <a16:creationId xmlns:a16="http://schemas.microsoft.com/office/drawing/2014/main" id="{7C10F836-E9ED-E018-C81E-F24A7910755B}"/>
                </a:ext>
              </a:extLst>
            </p:cNvPr>
            <p:cNvGrpSpPr/>
            <p:nvPr/>
          </p:nvGrpSpPr>
          <p:grpSpPr>
            <a:xfrm>
              <a:off x="1219200" y="4953000"/>
              <a:ext cx="6781800" cy="1337057"/>
              <a:chOff x="2088640" y="3505537"/>
              <a:chExt cx="7601995" cy="1565657"/>
            </a:xfrm>
          </p:grpSpPr>
          <p:sp>
            <p:nvSpPr>
              <p:cNvPr id="18" name="Freeform: Shape 17">
                <a:extLst>
                  <a:ext uri="{FF2B5EF4-FFF2-40B4-BE49-F238E27FC236}">
                    <a16:creationId xmlns:a16="http://schemas.microsoft.com/office/drawing/2014/main" id="{7AA117CE-7221-3B08-A9AB-9835F5A98775}"/>
                  </a:ext>
                </a:extLst>
              </p:cNvPr>
              <p:cNvSpPr/>
              <p:nvPr/>
            </p:nvSpPr>
            <p:spPr>
              <a:xfrm>
                <a:off x="2088640" y="3505537"/>
                <a:ext cx="7601995" cy="1565657"/>
              </a:xfrm>
              <a:custGeom>
                <a:avLst/>
                <a:gdLst>
                  <a:gd name="connsiteX0" fmla="*/ 0 w 3107944"/>
                  <a:gd name="connsiteY0" fmla="*/ 0 h 1565656"/>
                  <a:gd name="connsiteX1" fmla="*/ 2325116 w 3107944"/>
                  <a:gd name="connsiteY1" fmla="*/ 0 h 1565656"/>
                  <a:gd name="connsiteX2" fmla="*/ 3107944 w 3107944"/>
                  <a:gd name="connsiteY2" fmla="*/ 782828 h 1565656"/>
                  <a:gd name="connsiteX3" fmla="*/ 2325116 w 3107944"/>
                  <a:gd name="connsiteY3" fmla="*/ 1565656 h 1565656"/>
                  <a:gd name="connsiteX4" fmla="*/ 0 w 3107944"/>
                  <a:gd name="connsiteY4" fmla="*/ 1565656 h 1565656"/>
                  <a:gd name="connsiteX5" fmla="*/ 0 w 3107944"/>
                  <a:gd name="connsiteY5" fmla="*/ 0 h 15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7944" h="1565656">
                    <a:moveTo>
                      <a:pt x="3107944" y="1565655"/>
                    </a:moveTo>
                    <a:lnTo>
                      <a:pt x="782828" y="1565655"/>
                    </a:lnTo>
                    <a:lnTo>
                      <a:pt x="0" y="782828"/>
                    </a:lnTo>
                    <a:lnTo>
                      <a:pt x="782828" y="1"/>
                    </a:lnTo>
                    <a:lnTo>
                      <a:pt x="3107944" y="1"/>
                    </a:lnTo>
                    <a:lnTo>
                      <a:pt x="3107944" y="1565655"/>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5920" tIns="247651" rIns="462280" bIns="247650" numCol="1" spcCol="1270" anchor="ctr" anchorCtr="0">
                <a:noAutofit/>
              </a:bodyPr>
              <a:lstStyle/>
              <a:p>
                <a:pPr marL="365760" lvl="0" indent="-365760" defTabSz="2889250">
                  <a:lnSpc>
                    <a:spcPct val="90000"/>
                  </a:lnSpc>
                  <a:spcBef>
                    <a:spcPct val="0"/>
                  </a:spcBef>
                  <a:spcAft>
                    <a:spcPct val="35000"/>
                  </a:spcAft>
                  <a:buFont typeface="Wingdings" panose="05000000000000000000" pitchFamily="2" charset="2"/>
                  <a:buChar char="Ø"/>
                </a:pPr>
                <a:r>
                  <a:rPr lang="en-US" sz="2800" dirty="0"/>
                  <a:t>Equally effective</a:t>
                </a:r>
              </a:p>
              <a:p>
                <a:pPr marL="365760" lvl="0" indent="-365760" defTabSz="2889250">
                  <a:lnSpc>
                    <a:spcPct val="90000"/>
                  </a:lnSpc>
                  <a:spcBef>
                    <a:spcPct val="0"/>
                  </a:spcBef>
                  <a:spcAft>
                    <a:spcPct val="35000"/>
                  </a:spcAft>
                  <a:buFont typeface="Wingdings" panose="05000000000000000000" pitchFamily="2" charset="2"/>
                  <a:buChar char="Ø"/>
                </a:pPr>
                <a:r>
                  <a:rPr lang="en-US" sz="2800" kern="1200" dirty="0"/>
                  <a:t>May benefit certain patients</a:t>
                </a:r>
              </a:p>
            </p:txBody>
          </p:sp>
          <p:sp>
            <p:nvSpPr>
              <p:cNvPr id="19" name="Oval 18">
                <a:extLst>
                  <a:ext uri="{FF2B5EF4-FFF2-40B4-BE49-F238E27FC236}">
                    <a16:creationId xmlns:a16="http://schemas.microsoft.com/office/drawing/2014/main" id="{68166B37-A1A0-B8A6-A60F-627DAA091D79}"/>
                  </a:ext>
                </a:extLst>
              </p:cNvPr>
              <p:cNvSpPr/>
              <p:nvPr/>
            </p:nvSpPr>
            <p:spPr>
              <a:xfrm>
                <a:off x="2088640" y="3505538"/>
                <a:ext cx="1565656" cy="1565656"/>
              </a:xfrm>
              <a:prstGeom prst="ellipse">
                <a:avLst/>
              </a:prstGeom>
              <a:solidFill>
                <a:schemeClr val="bg1"/>
              </a:solidFill>
              <a:ln>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4" name="Graphic 13" descr="Badge Follow with solid fill">
              <a:extLst>
                <a:ext uri="{FF2B5EF4-FFF2-40B4-BE49-F238E27FC236}">
                  <a16:creationId xmlns:a16="http://schemas.microsoft.com/office/drawing/2014/main" id="{7056CC42-0EA6-0089-FC99-4648EB99D7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68927" y="5072888"/>
              <a:ext cx="1097280" cy="1097280"/>
            </a:xfrm>
            <a:prstGeom prst="rect">
              <a:avLst/>
            </a:prstGeom>
          </p:spPr>
        </p:pic>
      </p:grpSp>
      <p:sp>
        <p:nvSpPr>
          <p:cNvPr id="22" name="Content Placeholder 2">
            <a:extLst>
              <a:ext uri="{FF2B5EF4-FFF2-40B4-BE49-F238E27FC236}">
                <a16:creationId xmlns:a16="http://schemas.microsoft.com/office/drawing/2014/main" id="{B917C802-F6C0-C4D6-4A34-B01811DF0ED1}"/>
              </a:ext>
            </a:extLst>
          </p:cNvPr>
          <p:cNvSpPr txBox="1">
            <a:spLocks/>
          </p:cNvSpPr>
          <p:nvPr/>
        </p:nvSpPr>
        <p:spPr>
          <a:xfrm>
            <a:off x="1066800" y="3270855"/>
            <a:ext cx="10058400" cy="2794001"/>
          </a:xfrm>
          <a:prstGeom prst="rect">
            <a:avLst/>
          </a:prstGeom>
          <a:solidFill>
            <a:schemeClr val="bg1"/>
          </a:solidFill>
          <a:ln w="28575">
            <a:solidFill>
              <a:schemeClr val="accent3"/>
            </a:solidFill>
          </a:ln>
        </p:spPr>
        <p:txBody>
          <a:bodyPr vert="horz" lIns="182880" tIns="45720" rIns="18288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None/>
            </a:pPr>
            <a:r>
              <a:rPr lang="en-US" sz="2800" b="1" dirty="0"/>
              <a:t>Personal Conclusion:</a:t>
            </a:r>
          </a:p>
          <a:p>
            <a:pPr marL="457200" indent="-457200">
              <a:spcBef>
                <a:spcPts val="1200"/>
              </a:spcBef>
            </a:pPr>
            <a:r>
              <a:rPr lang="en-US" dirty="0"/>
              <a:t>Vasopressin offers no benefit over epinephrine and use cannot be routinely recommended</a:t>
            </a:r>
          </a:p>
          <a:p>
            <a:pPr marL="457200" indent="-457200">
              <a:spcBef>
                <a:spcPts val="1200"/>
              </a:spcBef>
            </a:pPr>
            <a:r>
              <a:rPr lang="en-US" dirty="0"/>
              <a:t>Vasopressin may still have niche in profound acidosis or VF/pVT arrest</a:t>
            </a:r>
          </a:p>
        </p:txBody>
      </p:sp>
    </p:spTree>
    <p:extLst>
      <p:ext uri="{BB962C8B-B14F-4D97-AF65-F5344CB8AC3E}">
        <p14:creationId xmlns:p14="http://schemas.microsoft.com/office/powerpoint/2010/main" val="40712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III</a:t>
            </a:r>
          </a:p>
        </p:txBody>
      </p:sp>
      <p:sp>
        <p:nvSpPr>
          <p:cNvPr id="3" name="Content Placeholder 2"/>
          <p:cNvSpPr>
            <a:spLocks noGrp="1"/>
          </p:cNvSpPr>
          <p:nvPr>
            <p:ph idx="1"/>
          </p:nvPr>
        </p:nvSpPr>
        <p:spPr/>
        <p:txBody>
          <a:bodyPr>
            <a:normAutofit/>
          </a:bodyPr>
          <a:lstStyle/>
          <a:p>
            <a:r>
              <a:rPr lang="en-US" sz="2800" dirty="0"/>
              <a:t>Which of the following statements accurately represents the current evidence for the use of vasopressin in cardiac arrest?</a:t>
            </a:r>
          </a:p>
          <a:p>
            <a:pPr marL="731520" lvl="1" indent="-457200">
              <a:spcBef>
                <a:spcPts val="1800"/>
              </a:spcBef>
              <a:buFont typeface="+mj-lt"/>
              <a:buAutoNum type="alphaUcPeriod"/>
            </a:pPr>
            <a:r>
              <a:rPr lang="en-US" sz="2400" dirty="0"/>
              <a:t>Vasopressin alone improves survival to discharge vs. epinephrine</a:t>
            </a:r>
          </a:p>
          <a:p>
            <a:pPr marL="731520" lvl="1" indent="-457200">
              <a:spcBef>
                <a:spcPts val="1800"/>
              </a:spcBef>
              <a:buFont typeface="+mj-lt"/>
              <a:buAutoNum type="alphaUcPeriod"/>
            </a:pPr>
            <a:r>
              <a:rPr lang="en-US" sz="2400" dirty="0"/>
              <a:t>Vasopressin + epinephrine is superior to epinephrine alone</a:t>
            </a:r>
          </a:p>
          <a:p>
            <a:pPr marL="731520" lvl="1" indent="-457200">
              <a:spcBef>
                <a:spcPts val="1800"/>
              </a:spcBef>
              <a:buFont typeface="+mj-lt"/>
              <a:buAutoNum type="alphaUcPeriod"/>
            </a:pPr>
            <a:r>
              <a:rPr lang="en-US" sz="2400" dirty="0"/>
              <a:t>Vasopressin is more effective in PEA than epinephrine</a:t>
            </a:r>
          </a:p>
          <a:p>
            <a:pPr marL="731520" lvl="1" indent="-457200">
              <a:spcBef>
                <a:spcPts val="1800"/>
              </a:spcBef>
              <a:buFont typeface="+mj-lt"/>
              <a:buAutoNum type="alphaUcPeriod"/>
            </a:pPr>
            <a:r>
              <a:rPr lang="en-US" sz="2400" dirty="0"/>
              <a:t>Vasopressin does not improve outcomes vs. epinephrine</a:t>
            </a:r>
          </a:p>
        </p:txBody>
      </p:sp>
    </p:spTree>
    <p:extLst>
      <p:ext uri="{BB962C8B-B14F-4D97-AF65-F5344CB8AC3E}">
        <p14:creationId xmlns:p14="http://schemas.microsoft.com/office/powerpoint/2010/main" val="349430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50" fill="hold"/>
                                        <p:tgtEl>
                                          <p:spTgt spid="3">
                                            <p:txEl>
                                              <p:pRg st="4" end="4"/>
                                            </p:txEl>
                                          </p:spTgt>
                                        </p:tgtEl>
                                        <p:attrNameLst>
                                          <p:attrName>style.color</p:attrName>
                                        </p:attrNameLst>
                                      </p:cBhvr>
                                      <p:to>
                                        <a:srgbClr val="B82D2F"/>
                                      </p:to>
                                    </p:animClr>
                                    <p:animClr clrSpc="rgb" dir="cw">
                                      <p:cBhvr>
                                        <p:cTn id="7" dur="250" fill="hold"/>
                                        <p:tgtEl>
                                          <p:spTgt spid="3">
                                            <p:txEl>
                                              <p:pRg st="4" end="4"/>
                                            </p:txEl>
                                          </p:spTgt>
                                        </p:tgtEl>
                                        <p:attrNameLst>
                                          <p:attrName>fillcolor</p:attrName>
                                        </p:attrNameLst>
                                      </p:cBhvr>
                                      <p:to>
                                        <a:srgbClr val="B82D2F"/>
                                      </p:to>
                                    </p:animClr>
                                    <p:set>
                                      <p:cBhvr>
                                        <p:cTn id="8" dur="250" fill="hold"/>
                                        <p:tgtEl>
                                          <p:spTgt spid="3">
                                            <p:txEl>
                                              <p:pRg st="4" end="4"/>
                                            </p:txEl>
                                          </p:spTgt>
                                        </p:tgtEl>
                                        <p:attrNameLst>
                                          <p:attrName>fill.type</p:attrName>
                                        </p:attrNameLst>
                                      </p:cBhvr>
                                      <p:to>
                                        <p:strVal val="solid"/>
                                      </p:to>
                                    </p:set>
                                    <p:set>
                                      <p:cBhvr>
                                        <p:cTn id="9" dur="25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BDFA-ED0F-6DF8-4643-B513D72CC22D}"/>
              </a:ext>
            </a:extLst>
          </p:cNvPr>
          <p:cNvSpPr>
            <a:spLocks noGrp="1"/>
          </p:cNvSpPr>
          <p:nvPr>
            <p:ph type="title"/>
          </p:nvPr>
        </p:nvSpPr>
        <p:spPr/>
        <p:txBody>
          <a:bodyPr/>
          <a:lstStyle/>
          <a:p>
            <a:r>
              <a:rPr lang="en-US" dirty="0"/>
              <a:t>Abbreviations</a:t>
            </a:r>
          </a:p>
        </p:txBody>
      </p:sp>
      <p:sp>
        <p:nvSpPr>
          <p:cNvPr id="3" name="Content Placeholder 2">
            <a:extLst>
              <a:ext uri="{FF2B5EF4-FFF2-40B4-BE49-F238E27FC236}">
                <a16:creationId xmlns:a16="http://schemas.microsoft.com/office/drawing/2014/main" id="{E6E8D990-AED0-4120-F708-C918E058086B}"/>
              </a:ext>
            </a:extLst>
          </p:cNvPr>
          <p:cNvSpPr>
            <a:spLocks noGrp="1"/>
          </p:cNvSpPr>
          <p:nvPr>
            <p:ph idx="1"/>
          </p:nvPr>
        </p:nvSpPr>
        <p:spPr/>
        <p:txBody>
          <a:bodyPr>
            <a:normAutofit/>
          </a:bodyPr>
          <a:lstStyle/>
          <a:p>
            <a:r>
              <a:rPr lang="en-US" dirty="0"/>
              <a:t>OHCA – Outside Hospital Cardiac Arrest</a:t>
            </a:r>
          </a:p>
          <a:p>
            <a:r>
              <a:rPr lang="en-US" dirty="0"/>
              <a:t>IHCA – Inside Hospital Cardiac Arrest</a:t>
            </a:r>
          </a:p>
          <a:p>
            <a:r>
              <a:rPr lang="en-US" dirty="0"/>
              <a:t>VF – Ventricular Fibrillation</a:t>
            </a:r>
          </a:p>
          <a:p>
            <a:r>
              <a:rPr lang="en-US" dirty="0"/>
              <a:t>pVT – Pulseless Ventricular Tachycardia</a:t>
            </a:r>
          </a:p>
          <a:p>
            <a:r>
              <a:rPr lang="en-US" dirty="0"/>
              <a:t>PEA – Pulseless Electrical Activity</a:t>
            </a:r>
          </a:p>
          <a:p>
            <a:r>
              <a:rPr lang="en-US" dirty="0"/>
              <a:t>CPR – Cardiopulmonary Resuscitation</a:t>
            </a:r>
          </a:p>
          <a:p>
            <a:r>
              <a:rPr lang="en-US" dirty="0"/>
              <a:t>BLS – Basic Life Support</a:t>
            </a:r>
          </a:p>
          <a:p>
            <a:r>
              <a:rPr lang="en-US" dirty="0"/>
              <a:t>ACLS – Advanced Cardiac Life Support</a:t>
            </a:r>
          </a:p>
        </p:txBody>
      </p:sp>
    </p:spTree>
    <p:extLst>
      <p:ext uri="{BB962C8B-B14F-4D97-AF65-F5344CB8AC3E}">
        <p14:creationId xmlns:p14="http://schemas.microsoft.com/office/powerpoint/2010/main" val="16309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3CB7-6A3F-C27F-5EC9-A3C36FF82A70}"/>
              </a:ext>
            </a:extLst>
          </p:cNvPr>
          <p:cNvSpPr>
            <a:spLocks noGrp="1"/>
          </p:cNvSpPr>
          <p:nvPr>
            <p:ph type="title"/>
          </p:nvPr>
        </p:nvSpPr>
        <p:spPr>
          <a:xfrm>
            <a:off x="1143000" y="1840310"/>
            <a:ext cx="9906000" cy="3177380"/>
          </a:xfrm>
        </p:spPr>
        <p:txBody>
          <a:bodyPr anchor="ctr">
            <a:normAutofit/>
          </a:bodyPr>
          <a:lstStyle/>
          <a:p>
            <a:pPr algn="ctr"/>
            <a:r>
              <a:rPr lang="en-US" sz="6000" dirty="0"/>
              <a:t>Vasopressin, Steroids and Epinephrine (VSE)</a:t>
            </a:r>
          </a:p>
        </p:txBody>
      </p:sp>
    </p:spTree>
    <p:extLst>
      <p:ext uri="{BB962C8B-B14F-4D97-AF65-F5344CB8AC3E}">
        <p14:creationId xmlns:p14="http://schemas.microsoft.com/office/powerpoint/2010/main" val="6625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36B3-0867-C818-C082-11AC346E8EB8}"/>
              </a:ext>
            </a:extLst>
          </p:cNvPr>
          <p:cNvSpPr>
            <a:spLocks noGrp="1"/>
          </p:cNvSpPr>
          <p:nvPr>
            <p:ph type="title"/>
          </p:nvPr>
        </p:nvSpPr>
        <p:spPr/>
        <p:txBody>
          <a:bodyPr/>
          <a:lstStyle/>
          <a:p>
            <a:r>
              <a:rPr lang="en-US" dirty="0"/>
              <a:t>VSE Pharmacotherapy</a:t>
            </a:r>
          </a:p>
        </p:txBody>
      </p:sp>
      <p:sp>
        <p:nvSpPr>
          <p:cNvPr id="12" name="Content Placeholder 11">
            <a:extLst>
              <a:ext uri="{FF2B5EF4-FFF2-40B4-BE49-F238E27FC236}">
                <a16:creationId xmlns:a16="http://schemas.microsoft.com/office/drawing/2014/main" id="{2EC16222-33FF-B930-1549-A0A94444135C}"/>
              </a:ext>
            </a:extLst>
          </p:cNvPr>
          <p:cNvSpPr>
            <a:spLocks noGrp="1"/>
          </p:cNvSpPr>
          <p:nvPr>
            <p:ph idx="1"/>
          </p:nvPr>
        </p:nvSpPr>
        <p:spPr>
          <a:xfrm>
            <a:off x="1066800" y="1828800"/>
            <a:ext cx="10058400" cy="4572001"/>
          </a:xfrm>
        </p:spPr>
        <p:txBody>
          <a:bodyPr>
            <a:normAutofit/>
          </a:bodyPr>
          <a:lstStyle/>
          <a:p>
            <a:pPr>
              <a:spcBef>
                <a:spcPts val="1000"/>
              </a:spcBef>
            </a:pPr>
            <a:r>
              <a:rPr lang="en-US" sz="2800" b="1" dirty="0"/>
              <a:t>Rationale for use</a:t>
            </a:r>
            <a:r>
              <a:rPr lang="en-US" sz="2800" dirty="0"/>
              <a:t>:</a:t>
            </a:r>
          </a:p>
          <a:p>
            <a:pPr lvl="1">
              <a:spcBef>
                <a:spcPts val="1000"/>
              </a:spcBef>
            </a:pPr>
            <a:r>
              <a:rPr lang="en-US" sz="2400" dirty="0"/>
              <a:t>Epinephrine + Vasopressin -&gt; arterial vasoconstriction</a:t>
            </a:r>
          </a:p>
          <a:p>
            <a:pPr lvl="1">
              <a:spcBef>
                <a:spcPts val="1000"/>
              </a:spcBef>
            </a:pPr>
            <a:r>
              <a:rPr lang="en-US" sz="2400" dirty="0"/>
              <a:t>Corticosteroids</a:t>
            </a:r>
          </a:p>
          <a:p>
            <a:pPr lvl="2">
              <a:spcBef>
                <a:spcPts val="1000"/>
              </a:spcBef>
            </a:pPr>
            <a:r>
              <a:rPr lang="en-US" sz="2400" dirty="0"/>
              <a:t>Enhances myocardial contractility</a:t>
            </a:r>
          </a:p>
          <a:p>
            <a:pPr lvl="2">
              <a:spcBef>
                <a:spcPts val="1000"/>
              </a:spcBef>
            </a:pPr>
            <a:r>
              <a:rPr lang="en-US" sz="2400" dirty="0"/>
              <a:t>Reversal of relative adrenal insufficiency</a:t>
            </a:r>
          </a:p>
          <a:p>
            <a:pPr lvl="2">
              <a:spcBef>
                <a:spcPts val="1000"/>
              </a:spcBef>
            </a:pPr>
            <a:r>
              <a:rPr lang="en-US" sz="2400" dirty="0"/>
              <a:t>Attenuation of systemic inflammatory response</a:t>
            </a:r>
          </a:p>
          <a:p>
            <a:pPr lvl="2">
              <a:spcBef>
                <a:spcPts val="1000"/>
              </a:spcBef>
            </a:pPr>
            <a:r>
              <a:rPr lang="en-US" sz="2400" dirty="0"/>
              <a:t>Potentiation of vasopressor activity</a:t>
            </a:r>
          </a:p>
          <a:p>
            <a:pPr lvl="2">
              <a:spcBef>
                <a:spcPts val="1200"/>
              </a:spcBef>
            </a:pPr>
            <a:endParaRPr lang="en-US" sz="2400" dirty="0"/>
          </a:p>
        </p:txBody>
      </p:sp>
      <p:sp>
        <p:nvSpPr>
          <p:cNvPr id="15" name="Content Placeholder 2">
            <a:extLst>
              <a:ext uri="{FF2B5EF4-FFF2-40B4-BE49-F238E27FC236}">
                <a16:creationId xmlns:a16="http://schemas.microsoft.com/office/drawing/2014/main" id="{0DA738B4-0C69-CE3F-8348-4337ACE8A078}"/>
              </a:ext>
            </a:extLst>
          </p:cNvPr>
          <p:cNvSpPr txBox="1">
            <a:spLocks/>
          </p:cNvSpPr>
          <p:nvPr/>
        </p:nvSpPr>
        <p:spPr>
          <a:xfrm>
            <a:off x="1066800" y="5257800"/>
            <a:ext cx="10058400" cy="990600"/>
          </a:xfrm>
          <a:prstGeom prst="rect">
            <a:avLst/>
          </a:prstGeom>
          <a:solidFill>
            <a:schemeClr val="bg1"/>
          </a:solidFill>
          <a:ln w="28575">
            <a:solidFill>
              <a:schemeClr val="accent4"/>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1200"/>
              </a:spcBef>
              <a:buNone/>
            </a:pPr>
            <a:r>
              <a:rPr lang="en-US" dirty="0"/>
              <a:t>Several small studies have demonstrated improved ROSC and survival in patients treated with steroids during and after cardiac arrest</a:t>
            </a:r>
          </a:p>
        </p:txBody>
      </p:sp>
      <p:sp>
        <p:nvSpPr>
          <p:cNvPr id="16" name="Footer Placeholder 8">
            <a:extLst>
              <a:ext uri="{FF2B5EF4-FFF2-40B4-BE49-F238E27FC236}">
                <a16:creationId xmlns:a16="http://schemas.microsoft.com/office/drawing/2014/main" id="{43E35BA8-2938-0563-6D54-4FC76C6FA17A}"/>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Liu et al. </a:t>
            </a:r>
            <a:r>
              <a:rPr lang="en-US" i="1" dirty="0"/>
              <a:t>J Int Med Res.</a:t>
            </a:r>
            <a:r>
              <a:rPr lang="en-US" dirty="0"/>
              <a:t> 2020.</a:t>
            </a:r>
          </a:p>
          <a:p>
            <a:pPr algn="r"/>
            <a:r>
              <a:rPr lang="en-US" dirty="0"/>
              <a:t>Andersen et al.</a:t>
            </a:r>
            <a:r>
              <a:rPr lang="en-US" i="1" dirty="0"/>
              <a:t> JAMA</a:t>
            </a:r>
            <a:r>
              <a:rPr lang="en-US" dirty="0"/>
              <a:t>. 2021.</a:t>
            </a:r>
          </a:p>
        </p:txBody>
      </p:sp>
      <p:sp>
        <p:nvSpPr>
          <p:cNvPr id="17" name="Footer Placeholder 8">
            <a:extLst>
              <a:ext uri="{FF2B5EF4-FFF2-40B4-BE49-F238E27FC236}">
                <a16:creationId xmlns:a16="http://schemas.microsoft.com/office/drawing/2014/main" id="{991D0A50-EA00-E0CF-6CEA-97A2BE4A0690}"/>
              </a:ext>
            </a:extLst>
          </p:cNvPr>
          <p:cNvSpPr txBox="1">
            <a:spLocks/>
          </p:cNvSpPr>
          <p:nvPr/>
        </p:nvSpPr>
        <p:spPr>
          <a:xfrm>
            <a:off x="5791200" y="6477000"/>
            <a:ext cx="23622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Prigent</a:t>
            </a:r>
            <a:r>
              <a:rPr lang="en-US" dirty="0"/>
              <a:t> et al. </a:t>
            </a:r>
            <a:r>
              <a:rPr lang="en-US" i="1" dirty="0"/>
              <a:t>Crit Care</a:t>
            </a:r>
            <a:r>
              <a:rPr lang="en-US" dirty="0"/>
              <a:t>. 2004.</a:t>
            </a:r>
          </a:p>
          <a:p>
            <a:pPr algn="r"/>
            <a:r>
              <a:rPr lang="en-US" dirty="0"/>
              <a:t>Tsai et al. </a:t>
            </a:r>
            <a:r>
              <a:rPr lang="en-US" i="1" dirty="0"/>
              <a:t>Am J </a:t>
            </a:r>
            <a:r>
              <a:rPr lang="en-US" i="1" dirty="0" err="1"/>
              <a:t>Emerg</a:t>
            </a:r>
            <a:r>
              <a:rPr lang="en-US" i="1" dirty="0"/>
              <a:t> Med</a:t>
            </a:r>
            <a:r>
              <a:rPr lang="en-US" dirty="0"/>
              <a:t>. 2007.</a:t>
            </a:r>
          </a:p>
        </p:txBody>
      </p:sp>
      <p:sp>
        <p:nvSpPr>
          <p:cNvPr id="18" name="Footer Placeholder 8">
            <a:extLst>
              <a:ext uri="{FF2B5EF4-FFF2-40B4-BE49-F238E27FC236}">
                <a16:creationId xmlns:a16="http://schemas.microsoft.com/office/drawing/2014/main" id="{248DE779-3D2E-BBE5-29D7-FCC70B47E02B}"/>
              </a:ext>
            </a:extLst>
          </p:cNvPr>
          <p:cNvSpPr txBox="1">
            <a:spLocks/>
          </p:cNvSpPr>
          <p:nvPr/>
        </p:nvSpPr>
        <p:spPr>
          <a:xfrm>
            <a:off x="7467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Tsai et al. </a:t>
            </a:r>
            <a:r>
              <a:rPr lang="en-US" i="1" dirty="0"/>
              <a:t>Int J Cardiology</a:t>
            </a:r>
            <a:r>
              <a:rPr lang="en-US" dirty="0"/>
              <a:t>. 2016.</a:t>
            </a:r>
          </a:p>
          <a:p>
            <a:pPr algn="r"/>
            <a:r>
              <a:rPr lang="en-US" dirty="0"/>
              <a:t>Tsai et al. </a:t>
            </a:r>
            <a:r>
              <a:rPr lang="en-US" i="1" dirty="0"/>
              <a:t>Crit Care Med. </a:t>
            </a:r>
            <a:r>
              <a:rPr lang="en-US" dirty="0"/>
              <a:t>2019.</a:t>
            </a:r>
          </a:p>
        </p:txBody>
      </p:sp>
      <p:sp>
        <p:nvSpPr>
          <p:cNvPr id="19" name="Footer Placeholder 8">
            <a:extLst>
              <a:ext uri="{FF2B5EF4-FFF2-40B4-BE49-F238E27FC236}">
                <a16:creationId xmlns:a16="http://schemas.microsoft.com/office/drawing/2014/main" id="{9439CEE0-396C-2C6A-04F1-86C9C6910307}"/>
              </a:ext>
            </a:extLst>
          </p:cNvPr>
          <p:cNvSpPr txBox="1">
            <a:spLocks/>
          </p:cNvSpPr>
          <p:nvPr/>
        </p:nvSpPr>
        <p:spPr>
          <a:xfrm>
            <a:off x="3581400" y="6629399"/>
            <a:ext cx="2362200" cy="23589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Ito et al. </a:t>
            </a:r>
            <a:r>
              <a:rPr lang="en-US" i="1" dirty="0"/>
              <a:t>Resuscitation. </a:t>
            </a:r>
            <a:r>
              <a:rPr lang="en-US" dirty="0"/>
              <a:t>2004.</a:t>
            </a:r>
          </a:p>
        </p:txBody>
      </p:sp>
    </p:spTree>
    <p:extLst>
      <p:ext uri="{BB962C8B-B14F-4D97-AF65-F5344CB8AC3E}">
        <p14:creationId xmlns:p14="http://schemas.microsoft.com/office/powerpoint/2010/main" val="166777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6512-50BE-7347-A78B-713E8C95E69F}"/>
              </a:ext>
            </a:extLst>
          </p:cNvPr>
          <p:cNvSpPr>
            <a:spLocks noGrp="1"/>
          </p:cNvSpPr>
          <p:nvPr>
            <p:ph type="title"/>
          </p:nvPr>
        </p:nvSpPr>
        <p:spPr/>
        <p:txBody>
          <a:bodyPr/>
          <a:lstStyle/>
          <a:p>
            <a:r>
              <a:rPr lang="en-US" dirty="0" err="1"/>
              <a:t>Mentzelopoulos</a:t>
            </a:r>
            <a:r>
              <a:rPr lang="en-US" dirty="0"/>
              <a:t> et al. (2009)</a:t>
            </a:r>
          </a:p>
        </p:txBody>
      </p:sp>
      <p:sp>
        <p:nvSpPr>
          <p:cNvPr id="4" name="Content Placeholder 2">
            <a:extLst>
              <a:ext uri="{FF2B5EF4-FFF2-40B4-BE49-F238E27FC236}">
                <a16:creationId xmlns:a16="http://schemas.microsoft.com/office/drawing/2014/main" id="{47BCDCB3-11C1-617D-B53B-FA46274EA10B}"/>
              </a:ext>
            </a:extLst>
          </p:cNvPr>
          <p:cNvSpPr txBox="1">
            <a:spLocks/>
          </p:cNvSpPr>
          <p:nvPr/>
        </p:nvSpPr>
        <p:spPr>
          <a:xfrm>
            <a:off x="6629400" y="1972825"/>
            <a:ext cx="5029200" cy="1640841"/>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Single-center, double-blind RCT</a:t>
            </a:r>
          </a:p>
          <a:p>
            <a:r>
              <a:rPr lang="en-US" dirty="0"/>
              <a:t>N = 100</a:t>
            </a:r>
          </a:p>
          <a:p>
            <a:r>
              <a:rPr lang="en-US" u="sng" dirty="0"/>
              <a:t>Population</a:t>
            </a:r>
            <a:r>
              <a:rPr lang="en-US" dirty="0"/>
              <a:t>: IHCA</a:t>
            </a:r>
          </a:p>
        </p:txBody>
      </p:sp>
      <p:sp>
        <p:nvSpPr>
          <p:cNvPr id="5" name="Content Placeholder 6">
            <a:extLst>
              <a:ext uri="{FF2B5EF4-FFF2-40B4-BE49-F238E27FC236}">
                <a16:creationId xmlns:a16="http://schemas.microsoft.com/office/drawing/2014/main" id="{D432A687-1946-B547-E789-61F7F767B008}"/>
              </a:ext>
            </a:extLst>
          </p:cNvPr>
          <p:cNvSpPr txBox="1">
            <a:spLocks/>
          </p:cNvSpPr>
          <p:nvPr/>
        </p:nvSpPr>
        <p:spPr>
          <a:xfrm>
            <a:off x="1181100" y="5990122"/>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ROSC ≥ 15 min + Survival to Hospital Discharge</a:t>
            </a:r>
          </a:p>
        </p:txBody>
      </p:sp>
      <p:sp>
        <p:nvSpPr>
          <p:cNvPr id="6" name="Rectangle: Rounded Corners 5">
            <a:extLst>
              <a:ext uri="{FF2B5EF4-FFF2-40B4-BE49-F238E27FC236}">
                <a16:creationId xmlns:a16="http://schemas.microsoft.com/office/drawing/2014/main" id="{904D4B1F-1E9A-2F3E-C3EB-C4F10BB0DE80}"/>
              </a:ext>
            </a:extLst>
          </p:cNvPr>
          <p:cNvSpPr/>
          <p:nvPr/>
        </p:nvSpPr>
        <p:spPr>
          <a:xfrm>
            <a:off x="2209800" y="3884389"/>
            <a:ext cx="2901860" cy="127624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Vasopressin + Epinephrine + Methylprednisolone</a:t>
            </a:r>
          </a:p>
        </p:txBody>
      </p:sp>
      <p:sp>
        <p:nvSpPr>
          <p:cNvPr id="7" name="Rectangle: Rounded Corners 6">
            <a:extLst>
              <a:ext uri="{FF2B5EF4-FFF2-40B4-BE49-F238E27FC236}">
                <a16:creationId xmlns:a16="http://schemas.microsoft.com/office/drawing/2014/main" id="{E7F61C68-4393-B1C7-A9BB-B94AD3D45694}"/>
              </a:ext>
            </a:extLst>
          </p:cNvPr>
          <p:cNvSpPr/>
          <p:nvPr/>
        </p:nvSpPr>
        <p:spPr>
          <a:xfrm>
            <a:off x="7080342" y="3884389"/>
            <a:ext cx="2901858" cy="1276249"/>
          </a:xfrm>
          <a:prstGeom prst="roundRect">
            <a:avLst/>
          </a:prstGeom>
          <a:solidFill>
            <a:schemeClr val="bg1"/>
          </a:solidFill>
          <a:ln w="28575">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Epinephrine</a:t>
            </a:r>
          </a:p>
          <a:p>
            <a:pPr algn="ctr"/>
            <a:r>
              <a:rPr lang="en-US" sz="2400" dirty="0">
                <a:solidFill>
                  <a:schemeClr val="tx1"/>
                </a:solidFill>
                <a:latin typeface="+mj-lt"/>
                <a:cs typeface="Calibri" panose="020F0502020204030204" pitchFamily="34" charset="0"/>
              </a:rPr>
              <a:t>Alone</a:t>
            </a:r>
          </a:p>
        </p:txBody>
      </p:sp>
      <p:sp>
        <p:nvSpPr>
          <p:cNvPr id="8" name="TextBox 7">
            <a:extLst>
              <a:ext uri="{FF2B5EF4-FFF2-40B4-BE49-F238E27FC236}">
                <a16:creationId xmlns:a16="http://schemas.microsoft.com/office/drawing/2014/main" id="{C2BEB040-58A0-EF7E-7B48-3A121F2A40D9}"/>
              </a:ext>
            </a:extLst>
          </p:cNvPr>
          <p:cNvSpPr txBox="1"/>
          <p:nvPr/>
        </p:nvSpPr>
        <p:spPr>
          <a:xfrm>
            <a:off x="5794926" y="4291680"/>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sp>
        <p:nvSpPr>
          <p:cNvPr id="11" name="Footer Placeholder 8">
            <a:extLst>
              <a:ext uri="{FF2B5EF4-FFF2-40B4-BE49-F238E27FC236}">
                <a16:creationId xmlns:a16="http://schemas.microsoft.com/office/drawing/2014/main" id="{4E65D568-9A48-DFFA-E5ED-1EC622C0DB79}"/>
              </a:ext>
            </a:extLst>
          </p:cNvPr>
          <p:cNvSpPr txBox="1">
            <a:spLocks/>
          </p:cNvSpPr>
          <p:nvPr/>
        </p:nvSpPr>
        <p:spPr>
          <a:xfrm>
            <a:off x="9144000" y="6629400"/>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Arch Intern Med</a:t>
            </a:r>
            <a:r>
              <a:rPr lang="en-US" dirty="0"/>
              <a:t>. 2009.</a:t>
            </a:r>
          </a:p>
        </p:txBody>
      </p:sp>
      <p:pic>
        <p:nvPicPr>
          <p:cNvPr id="12" name="Picture 11" descr="Text&#10;&#10;Description automatically generated">
            <a:extLst>
              <a:ext uri="{FF2B5EF4-FFF2-40B4-BE49-F238E27FC236}">
                <a16:creationId xmlns:a16="http://schemas.microsoft.com/office/drawing/2014/main" id="{63DC1B44-D666-890A-EAB4-FACA1999749F}"/>
              </a:ext>
            </a:extLst>
          </p:cNvPr>
          <p:cNvPicPr>
            <a:picLocks noChangeAspect="1"/>
          </p:cNvPicPr>
          <p:nvPr/>
        </p:nvPicPr>
        <p:blipFill>
          <a:blip r:embed="rId3"/>
          <a:stretch>
            <a:fillRect/>
          </a:stretch>
        </p:blipFill>
        <p:spPr>
          <a:xfrm>
            <a:off x="923022" y="1972826"/>
            <a:ext cx="5523538" cy="1604710"/>
          </a:xfrm>
          <a:prstGeom prst="rect">
            <a:avLst/>
          </a:prstGeom>
          <a:ln w="28575">
            <a:solidFill>
              <a:schemeClr val="tx1"/>
            </a:solidFill>
          </a:ln>
        </p:spPr>
      </p:pic>
      <p:sp>
        <p:nvSpPr>
          <p:cNvPr id="14" name="Content Placeholder 6">
            <a:extLst>
              <a:ext uri="{FF2B5EF4-FFF2-40B4-BE49-F238E27FC236}">
                <a16:creationId xmlns:a16="http://schemas.microsoft.com/office/drawing/2014/main" id="{08959372-00E2-1C20-8BFE-10982143899D}"/>
              </a:ext>
            </a:extLst>
          </p:cNvPr>
          <p:cNvSpPr txBox="1">
            <a:spLocks/>
          </p:cNvSpPr>
          <p:nvPr/>
        </p:nvSpPr>
        <p:spPr>
          <a:xfrm>
            <a:off x="1494041" y="5302917"/>
            <a:ext cx="4381500" cy="476109"/>
          </a:xfrm>
          <a:prstGeom prst="rect">
            <a:avLst/>
          </a:prstGeom>
          <a:solidFill>
            <a:schemeClr val="bg1"/>
          </a:solidFill>
          <a:ln w="28575">
            <a:solidFill>
              <a:schemeClr val="accent4"/>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Hydrocortisone 300 mg daily x 7 days</a:t>
            </a:r>
            <a:endParaRPr lang="en-US" sz="2000" dirty="0"/>
          </a:p>
        </p:txBody>
      </p:sp>
      <p:sp>
        <p:nvSpPr>
          <p:cNvPr id="15" name="Content Placeholder 6">
            <a:extLst>
              <a:ext uri="{FF2B5EF4-FFF2-40B4-BE49-F238E27FC236}">
                <a16:creationId xmlns:a16="http://schemas.microsoft.com/office/drawing/2014/main" id="{5D3949A0-CA71-AB96-E9FA-4DF59A6659E1}"/>
              </a:ext>
            </a:extLst>
          </p:cNvPr>
          <p:cNvSpPr txBox="1">
            <a:spLocks/>
          </p:cNvSpPr>
          <p:nvPr/>
        </p:nvSpPr>
        <p:spPr>
          <a:xfrm>
            <a:off x="6340521" y="5302916"/>
            <a:ext cx="4381500" cy="476109"/>
          </a:xfrm>
          <a:prstGeom prst="rect">
            <a:avLst/>
          </a:prstGeom>
          <a:solidFill>
            <a:schemeClr val="bg1"/>
          </a:solidFill>
          <a:ln w="28575">
            <a:solidFill>
              <a:schemeClr val="accent3"/>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Placebo</a:t>
            </a:r>
            <a:endParaRPr lang="en-US" sz="2000" dirty="0"/>
          </a:p>
        </p:txBody>
      </p:sp>
      <p:sp>
        <p:nvSpPr>
          <p:cNvPr id="13" name="Content Placeholder 2">
            <a:extLst>
              <a:ext uri="{FF2B5EF4-FFF2-40B4-BE49-F238E27FC236}">
                <a16:creationId xmlns:a16="http://schemas.microsoft.com/office/drawing/2014/main" id="{05B26375-859A-D208-19AD-DBADCC81FBEC}"/>
              </a:ext>
            </a:extLst>
          </p:cNvPr>
          <p:cNvSpPr txBox="1">
            <a:spLocks/>
          </p:cNvSpPr>
          <p:nvPr/>
        </p:nvSpPr>
        <p:spPr>
          <a:xfrm>
            <a:off x="1066800" y="3765910"/>
            <a:ext cx="10116455" cy="2863489"/>
          </a:xfrm>
          <a:prstGeom prst="rect">
            <a:avLst/>
          </a:prstGeom>
          <a:solidFill>
            <a:schemeClr val="accent4">
              <a:lumMod val="20000"/>
              <a:lumOff val="80000"/>
            </a:schemeClr>
          </a:solidFill>
          <a:ln w="28575">
            <a:solidFill>
              <a:schemeClr val="accent4"/>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Initial rhythm was asystole in 62%, PEA in 23%, and VF/pVT in 15%</a:t>
            </a:r>
          </a:p>
          <a:p>
            <a:pPr lvl="1"/>
            <a:r>
              <a:rPr lang="en-US" sz="2400" dirty="0"/>
              <a:t>Mean time to ACLS was 1 min</a:t>
            </a:r>
          </a:p>
        </p:txBody>
      </p:sp>
    </p:spTree>
    <p:extLst>
      <p:ext uri="{BB962C8B-B14F-4D97-AF65-F5344CB8AC3E}">
        <p14:creationId xmlns:p14="http://schemas.microsoft.com/office/powerpoint/2010/main" val="115424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6512-50BE-7347-A78B-713E8C95E69F}"/>
              </a:ext>
            </a:extLst>
          </p:cNvPr>
          <p:cNvSpPr>
            <a:spLocks noGrp="1"/>
          </p:cNvSpPr>
          <p:nvPr>
            <p:ph type="title"/>
          </p:nvPr>
        </p:nvSpPr>
        <p:spPr/>
        <p:txBody>
          <a:bodyPr/>
          <a:lstStyle/>
          <a:p>
            <a:r>
              <a:rPr lang="en-US" dirty="0" err="1"/>
              <a:t>Mentzelopoulos</a:t>
            </a:r>
            <a:r>
              <a:rPr lang="en-US" dirty="0"/>
              <a:t> et al. (2009) - Results</a:t>
            </a:r>
          </a:p>
        </p:txBody>
      </p:sp>
      <p:sp>
        <p:nvSpPr>
          <p:cNvPr id="4" name="Footer Placeholder 8">
            <a:extLst>
              <a:ext uri="{FF2B5EF4-FFF2-40B4-BE49-F238E27FC236}">
                <a16:creationId xmlns:a16="http://schemas.microsoft.com/office/drawing/2014/main" id="{B59A2C5A-D393-F209-DA2E-313973084E7C}"/>
              </a:ext>
            </a:extLst>
          </p:cNvPr>
          <p:cNvSpPr txBox="1">
            <a:spLocks/>
          </p:cNvSpPr>
          <p:nvPr/>
        </p:nvSpPr>
        <p:spPr>
          <a:xfrm>
            <a:off x="9144000" y="6629400"/>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Arch Intern Med</a:t>
            </a:r>
            <a:r>
              <a:rPr lang="en-US" dirty="0"/>
              <a:t>. 2009.</a:t>
            </a:r>
          </a:p>
        </p:txBody>
      </p:sp>
      <p:grpSp>
        <p:nvGrpSpPr>
          <p:cNvPr id="5" name="Group 4">
            <a:extLst>
              <a:ext uri="{FF2B5EF4-FFF2-40B4-BE49-F238E27FC236}">
                <a16:creationId xmlns:a16="http://schemas.microsoft.com/office/drawing/2014/main" id="{9F25E23F-ED82-B526-57AE-663279621146}"/>
              </a:ext>
            </a:extLst>
          </p:cNvPr>
          <p:cNvGrpSpPr/>
          <p:nvPr/>
        </p:nvGrpSpPr>
        <p:grpSpPr>
          <a:xfrm>
            <a:off x="609600" y="2362200"/>
            <a:ext cx="10972800" cy="2234482"/>
            <a:chOff x="1066800" y="2057429"/>
            <a:chExt cx="10058399" cy="2328885"/>
          </a:xfrm>
        </p:grpSpPr>
        <p:sp>
          <p:nvSpPr>
            <p:cNvPr id="6" name="Freeform: Shape 5">
              <a:extLst>
                <a:ext uri="{FF2B5EF4-FFF2-40B4-BE49-F238E27FC236}">
                  <a16:creationId xmlns:a16="http://schemas.microsoft.com/office/drawing/2014/main" id="{BCBE9003-6EC9-AF02-8650-3DD00E93E54A}"/>
                </a:ext>
              </a:extLst>
            </p:cNvPr>
            <p:cNvSpPr/>
            <p:nvPr/>
          </p:nvSpPr>
          <p:spPr>
            <a:xfrm>
              <a:off x="1066800" y="2362229"/>
              <a:ext cx="10058399" cy="2024085"/>
            </a:xfrm>
            <a:custGeom>
              <a:avLst/>
              <a:gdLst>
                <a:gd name="connsiteX0" fmla="*/ 0 w 10058399"/>
                <a:gd name="connsiteY0" fmla="*/ 0 h 2664900"/>
                <a:gd name="connsiteX1" fmla="*/ 10058399 w 10058399"/>
                <a:gd name="connsiteY1" fmla="*/ 0 h 2664900"/>
                <a:gd name="connsiteX2" fmla="*/ 10058399 w 10058399"/>
                <a:gd name="connsiteY2" fmla="*/ 2664900 h 2664900"/>
                <a:gd name="connsiteX3" fmla="*/ 0 w 10058399"/>
                <a:gd name="connsiteY3" fmla="*/ 2664900 h 2664900"/>
                <a:gd name="connsiteX4" fmla="*/ 0 w 10058399"/>
                <a:gd name="connsiteY4" fmla="*/ 0 h 266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664900">
                  <a:moveTo>
                    <a:pt x="0" y="0"/>
                  </a:moveTo>
                  <a:lnTo>
                    <a:pt x="10058399" y="0"/>
                  </a:lnTo>
                  <a:lnTo>
                    <a:pt x="10058399" y="2664900"/>
                  </a:lnTo>
                  <a:lnTo>
                    <a:pt x="0" y="2664900"/>
                  </a:lnTo>
                  <a:lnTo>
                    <a:pt x="0" y="0"/>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0" tIns="457200" rIns="457200" bIns="182880" numCol="1" spcCol="1270" anchor="t" anchorCtr="0">
              <a:noAutofit/>
            </a:bodyPr>
            <a:lstStyle/>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ROSC (81% vs. 52%, p = 0.003)</a:t>
              </a:r>
            </a:p>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Survival to hospital discharge (18.8% vs. 3.8%, p = 0.02)</a:t>
              </a:r>
            </a:p>
            <a:p>
              <a:pPr marL="228600" lvl="1" indent="-228600" algn="l" defTabSz="1066800">
                <a:lnSpc>
                  <a:spcPct val="90000"/>
                </a:lnSpc>
                <a:spcBef>
                  <a:spcPct val="0"/>
                </a:spcBef>
                <a:spcAft>
                  <a:spcPts val="800"/>
                </a:spcAft>
                <a:buFont typeface="Courier New" panose="02070309020205020404" pitchFamily="49" charset="0"/>
                <a:buNone/>
              </a:pPr>
              <a:r>
                <a:rPr lang="en-US" sz="2400" dirty="0"/>
                <a:t>More rapid attainment of ROSC</a:t>
              </a:r>
              <a:endParaRPr lang="en-US" sz="2400" kern="1200" dirty="0"/>
            </a:p>
          </p:txBody>
        </p:sp>
        <p:sp>
          <p:nvSpPr>
            <p:cNvPr id="7" name="Freeform: Shape 6">
              <a:extLst>
                <a:ext uri="{FF2B5EF4-FFF2-40B4-BE49-F238E27FC236}">
                  <a16:creationId xmlns:a16="http://schemas.microsoft.com/office/drawing/2014/main" id="{9A5071F1-3358-88FA-34C2-85BF4FC4EF5B}"/>
                </a:ext>
              </a:extLst>
            </p:cNvPr>
            <p:cNvSpPr/>
            <p:nvPr/>
          </p:nvSpPr>
          <p:spPr>
            <a:xfrm>
              <a:off x="1524000" y="2057429"/>
              <a:ext cx="7040880" cy="609600"/>
            </a:xfrm>
            <a:custGeom>
              <a:avLst/>
              <a:gdLst>
                <a:gd name="connsiteX0" fmla="*/ 0 w 7040880"/>
                <a:gd name="connsiteY0" fmla="*/ 177124 h 1062720"/>
                <a:gd name="connsiteX1" fmla="*/ 177124 w 7040880"/>
                <a:gd name="connsiteY1" fmla="*/ 0 h 1062720"/>
                <a:gd name="connsiteX2" fmla="*/ 6863756 w 7040880"/>
                <a:gd name="connsiteY2" fmla="*/ 0 h 1062720"/>
                <a:gd name="connsiteX3" fmla="*/ 7040880 w 7040880"/>
                <a:gd name="connsiteY3" fmla="*/ 177124 h 1062720"/>
                <a:gd name="connsiteX4" fmla="*/ 7040880 w 7040880"/>
                <a:gd name="connsiteY4" fmla="*/ 885596 h 1062720"/>
                <a:gd name="connsiteX5" fmla="*/ 6863756 w 7040880"/>
                <a:gd name="connsiteY5" fmla="*/ 1062720 h 1062720"/>
                <a:gd name="connsiteX6" fmla="*/ 177124 w 7040880"/>
                <a:gd name="connsiteY6" fmla="*/ 1062720 h 1062720"/>
                <a:gd name="connsiteX7" fmla="*/ 0 w 7040880"/>
                <a:gd name="connsiteY7" fmla="*/ 885596 h 1062720"/>
                <a:gd name="connsiteX8" fmla="*/ 0 w 7040880"/>
                <a:gd name="connsiteY8" fmla="*/ 177124 h 10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1062720">
                  <a:moveTo>
                    <a:pt x="0" y="177124"/>
                  </a:moveTo>
                  <a:cubicBezTo>
                    <a:pt x="0" y="79301"/>
                    <a:pt x="79301" y="0"/>
                    <a:pt x="177124" y="0"/>
                  </a:cubicBezTo>
                  <a:lnTo>
                    <a:pt x="6863756" y="0"/>
                  </a:lnTo>
                  <a:cubicBezTo>
                    <a:pt x="6961579" y="0"/>
                    <a:pt x="7040880" y="79301"/>
                    <a:pt x="7040880" y="177124"/>
                  </a:cubicBezTo>
                  <a:lnTo>
                    <a:pt x="7040880" y="885596"/>
                  </a:lnTo>
                  <a:cubicBezTo>
                    <a:pt x="7040880" y="983419"/>
                    <a:pt x="6961579" y="1062720"/>
                    <a:pt x="6863756" y="1062720"/>
                  </a:cubicBezTo>
                  <a:lnTo>
                    <a:pt x="177124" y="1062720"/>
                  </a:lnTo>
                  <a:cubicBezTo>
                    <a:pt x="79301" y="1062720"/>
                    <a:pt x="0" y="983419"/>
                    <a:pt x="0" y="885596"/>
                  </a:cubicBezTo>
                  <a:lnTo>
                    <a:pt x="0" y="177124"/>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07" tIns="51878" rIns="318007" bIns="51878" numCol="1" spcCol="1270" anchor="ctr" anchorCtr="0">
              <a:noAutofit/>
            </a:bodyPr>
            <a:lstStyle/>
            <a:p>
              <a:pPr marL="0" lvl="0" indent="0" algn="l" defTabSz="1244600">
                <a:lnSpc>
                  <a:spcPct val="90000"/>
                </a:lnSpc>
                <a:spcBef>
                  <a:spcPct val="0"/>
                </a:spcBef>
                <a:spcAft>
                  <a:spcPct val="35000"/>
                </a:spcAft>
                <a:buNone/>
              </a:pPr>
              <a:r>
                <a:rPr lang="en-US" sz="2800" kern="1200" dirty="0"/>
                <a:t>VSE led to:</a:t>
              </a:r>
            </a:p>
          </p:txBody>
        </p:sp>
      </p:grpSp>
      <p:sp>
        <p:nvSpPr>
          <p:cNvPr id="8" name="Arrow: Up 7">
            <a:extLst>
              <a:ext uri="{FF2B5EF4-FFF2-40B4-BE49-F238E27FC236}">
                <a16:creationId xmlns:a16="http://schemas.microsoft.com/office/drawing/2014/main" id="{8BFEBC6B-C48C-5E20-772C-D0C0370B575D}"/>
              </a:ext>
            </a:extLst>
          </p:cNvPr>
          <p:cNvSpPr/>
          <p:nvPr/>
        </p:nvSpPr>
        <p:spPr>
          <a:xfrm>
            <a:off x="1108364" y="3087134"/>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FD4EF2C6-2B92-AF63-AD27-46DB285B911C}"/>
              </a:ext>
            </a:extLst>
          </p:cNvPr>
          <p:cNvSpPr/>
          <p:nvPr/>
        </p:nvSpPr>
        <p:spPr>
          <a:xfrm>
            <a:off x="1104900" y="3513262"/>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B5DB5AA5-D645-B807-61F7-45AFB96596E4}"/>
              </a:ext>
            </a:extLst>
          </p:cNvPr>
          <p:cNvSpPr/>
          <p:nvPr/>
        </p:nvSpPr>
        <p:spPr>
          <a:xfrm>
            <a:off x="1104900" y="393939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73EB2FE-3EB0-E9D4-056B-2ECEF90F016D}"/>
              </a:ext>
            </a:extLst>
          </p:cNvPr>
          <p:cNvSpPr txBox="1">
            <a:spLocks/>
          </p:cNvSpPr>
          <p:nvPr/>
        </p:nvSpPr>
        <p:spPr>
          <a:xfrm>
            <a:off x="1066800" y="4746252"/>
            <a:ext cx="10058400" cy="1021285"/>
          </a:xfrm>
          <a:prstGeom prst="rect">
            <a:avLst/>
          </a:prstGeom>
        </p:spPr>
        <p:txBody>
          <a:bodyPr vert="horz" lIns="91440" tIns="45720" rIns="91440" bIns="45720" rtlCol="0" anchor="t">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Patients with post-resuscitation shock had      survival with steroids</a:t>
            </a:r>
          </a:p>
          <a:p>
            <a:pPr lvl="1"/>
            <a:r>
              <a:rPr lang="en-US" dirty="0"/>
              <a:t> 29.6% vs. 0%, p = 0.02</a:t>
            </a:r>
          </a:p>
        </p:txBody>
      </p:sp>
      <p:sp>
        <p:nvSpPr>
          <p:cNvPr id="13" name="Arrow: Up 12">
            <a:extLst>
              <a:ext uri="{FF2B5EF4-FFF2-40B4-BE49-F238E27FC236}">
                <a16:creationId xmlns:a16="http://schemas.microsoft.com/office/drawing/2014/main" id="{242FD1CB-77D6-A34F-D54A-9BB097D02D76}"/>
              </a:ext>
            </a:extLst>
          </p:cNvPr>
          <p:cNvSpPr/>
          <p:nvPr/>
        </p:nvSpPr>
        <p:spPr>
          <a:xfrm>
            <a:off x="7051964" y="4762485"/>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4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6512-50BE-7347-A78B-713E8C95E69F}"/>
              </a:ext>
            </a:extLst>
          </p:cNvPr>
          <p:cNvSpPr>
            <a:spLocks noGrp="1"/>
          </p:cNvSpPr>
          <p:nvPr>
            <p:ph type="title"/>
          </p:nvPr>
        </p:nvSpPr>
        <p:spPr/>
        <p:txBody>
          <a:bodyPr/>
          <a:lstStyle/>
          <a:p>
            <a:r>
              <a:rPr lang="en-US" dirty="0" err="1"/>
              <a:t>Mentzelopoulos</a:t>
            </a:r>
            <a:r>
              <a:rPr lang="en-US" dirty="0"/>
              <a:t> et al. (2013)</a:t>
            </a:r>
          </a:p>
        </p:txBody>
      </p:sp>
      <p:sp>
        <p:nvSpPr>
          <p:cNvPr id="11" name="Footer Placeholder 8">
            <a:extLst>
              <a:ext uri="{FF2B5EF4-FFF2-40B4-BE49-F238E27FC236}">
                <a16:creationId xmlns:a16="http://schemas.microsoft.com/office/drawing/2014/main" id="{FEEC2A3E-31CD-1240-4AC9-BC76B719338D}"/>
              </a:ext>
            </a:extLst>
          </p:cNvPr>
          <p:cNvSpPr txBox="1">
            <a:spLocks/>
          </p:cNvSpPr>
          <p:nvPr/>
        </p:nvSpPr>
        <p:spPr>
          <a:xfrm>
            <a:off x="9144000" y="6629400"/>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JAMA</a:t>
            </a:r>
            <a:r>
              <a:rPr lang="en-US" dirty="0"/>
              <a:t>. 2013.</a:t>
            </a:r>
          </a:p>
        </p:txBody>
      </p:sp>
      <p:sp>
        <p:nvSpPr>
          <p:cNvPr id="12" name="Content Placeholder 2">
            <a:extLst>
              <a:ext uri="{FF2B5EF4-FFF2-40B4-BE49-F238E27FC236}">
                <a16:creationId xmlns:a16="http://schemas.microsoft.com/office/drawing/2014/main" id="{5F7AF4B5-7830-ADCE-70F6-B9A227A68CC4}"/>
              </a:ext>
            </a:extLst>
          </p:cNvPr>
          <p:cNvSpPr txBox="1">
            <a:spLocks/>
          </p:cNvSpPr>
          <p:nvPr/>
        </p:nvSpPr>
        <p:spPr>
          <a:xfrm>
            <a:off x="6629400" y="1972825"/>
            <a:ext cx="5029200" cy="1494275"/>
          </a:xfrm>
          <a:prstGeom prst="rect">
            <a:avLst/>
          </a:prstGeom>
        </p:spPr>
        <p:txBody>
          <a:bodyPr vert="horz" lIns="91440" tIns="45720" rIns="91440" bIns="45720" rtlCol="0" anchor="ctr">
            <a:normAutofit lnSpcReduction="10000"/>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268</a:t>
            </a:r>
          </a:p>
          <a:p>
            <a:r>
              <a:rPr lang="en-US" u="sng" dirty="0"/>
              <a:t>Population</a:t>
            </a:r>
            <a:r>
              <a:rPr lang="en-US" dirty="0"/>
              <a:t>: IHCA</a:t>
            </a:r>
          </a:p>
        </p:txBody>
      </p:sp>
      <p:sp>
        <p:nvSpPr>
          <p:cNvPr id="13" name="Content Placeholder 6">
            <a:extLst>
              <a:ext uri="{FF2B5EF4-FFF2-40B4-BE49-F238E27FC236}">
                <a16:creationId xmlns:a16="http://schemas.microsoft.com/office/drawing/2014/main" id="{9EDA4D89-2CD2-3A42-20FB-C5920DD3C61A}"/>
              </a:ext>
            </a:extLst>
          </p:cNvPr>
          <p:cNvSpPr txBox="1">
            <a:spLocks/>
          </p:cNvSpPr>
          <p:nvPr/>
        </p:nvSpPr>
        <p:spPr>
          <a:xfrm>
            <a:off x="1181100" y="5990122"/>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ROSC ≥ 20 min + Survival to Hospital Discharge with CPC 1 or 2</a:t>
            </a:r>
          </a:p>
        </p:txBody>
      </p:sp>
      <p:sp>
        <p:nvSpPr>
          <p:cNvPr id="14" name="Rectangle: Rounded Corners 13">
            <a:extLst>
              <a:ext uri="{FF2B5EF4-FFF2-40B4-BE49-F238E27FC236}">
                <a16:creationId xmlns:a16="http://schemas.microsoft.com/office/drawing/2014/main" id="{453FD463-A733-01EF-761E-5C461F2E25C9}"/>
              </a:ext>
            </a:extLst>
          </p:cNvPr>
          <p:cNvSpPr/>
          <p:nvPr/>
        </p:nvSpPr>
        <p:spPr>
          <a:xfrm>
            <a:off x="2209800" y="3884389"/>
            <a:ext cx="2901860" cy="127624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Vasopressin + Epinephrine + Methylprednisolone</a:t>
            </a:r>
          </a:p>
        </p:txBody>
      </p:sp>
      <p:sp>
        <p:nvSpPr>
          <p:cNvPr id="15" name="Rectangle: Rounded Corners 14">
            <a:extLst>
              <a:ext uri="{FF2B5EF4-FFF2-40B4-BE49-F238E27FC236}">
                <a16:creationId xmlns:a16="http://schemas.microsoft.com/office/drawing/2014/main" id="{F0B31F82-8E4B-4137-B437-8C0371A34A8B}"/>
              </a:ext>
            </a:extLst>
          </p:cNvPr>
          <p:cNvSpPr/>
          <p:nvPr/>
        </p:nvSpPr>
        <p:spPr>
          <a:xfrm>
            <a:off x="7080342" y="3884389"/>
            <a:ext cx="2901858" cy="1276249"/>
          </a:xfrm>
          <a:prstGeom prst="roundRect">
            <a:avLst/>
          </a:prstGeom>
          <a:solidFill>
            <a:schemeClr val="bg1"/>
          </a:solidFill>
          <a:ln w="28575">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Epinephrine</a:t>
            </a:r>
          </a:p>
          <a:p>
            <a:pPr algn="ctr"/>
            <a:r>
              <a:rPr lang="en-US" sz="2400" dirty="0">
                <a:solidFill>
                  <a:schemeClr val="tx1"/>
                </a:solidFill>
                <a:latin typeface="+mj-lt"/>
                <a:cs typeface="Calibri" panose="020F0502020204030204" pitchFamily="34" charset="0"/>
              </a:rPr>
              <a:t>Alone</a:t>
            </a:r>
          </a:p>
        </p:txBody>
      </p:sp>
      <p:sp>
        <p:nvSpPr>
          <p:cNvPr id="16" name="TextBox 15">
            <a:extLst>
              <a:ext uri="{FF2B5EF4-FFF2-40B4-BE49-F238E27FC236}">
                <a16:creationId xmlns:a16="http://schemas.microsoft.com/office/drawing/2014/main" id="{C109CE00-4C3E-3D5E-5053-BAADA3730A5D}"/>
              </a:ext>
            </a:extLst>
          </p:cNvPr>
          <p:cNvSpPr txBox="1"/>
          <p:nvPr/>
        </p:nvSpPr>
        <p:spPr>
          <a:xfrm>
            <a:off x="5794926" y="4291680"/>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sp>
        <p:nvSpPr>
          <p:cNvPr id="18" name="Content Placeholder 6">
            <a:extLst>
              <a:ext uri="{FF2B5EF4-FFF2-40B4-BE49-F238E27FC236}">
                <a16:creationId xmlns:a16="http://schemas.microsoft.com/office/drawing/2014/main" id="{4BA811C1-F5F6-709D-FAEC-E356FE8A133C}"/>
              </a:ext>
            </a:extLst>
          </p:cNvPr>
          <p:cNvSpPr txBox="1">
            <a:spLocks/>
          </p:cNvSpPr>
          <p:nvPr/>
        </p:nvSpPr>
        <p:spPr>
          <a:xfrm>
            <a:off x="1494041" y="5302917"/>
            <a:ext cx="4381500" cy="476109"/>
          </a:xfrm>
          <a:prstGeom prst="rect">
            <a:avLst/>
          </a:prstGeom>
          <a:solidFill>
            <a:schemeClr val="bg1"/>
          </a:solidFill>
          <a:ln w="28575">
            <a:solidFill>
              <a:schemeClr val="accent4"/>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Hydrocortisone 300 mg daily x 7 days</a:t>
            </a:r>
            <a:endParaRPr lang="en-US" sz="2000" dirty="0"/>
          </a:p>
        </p:txBody>
      </p:sp>
      <p:sp>
        <p:nvSpPr>
          <p:cNvPr id="19" name="Content Placeholder 6">
            <a:extLst>
              <a:ext uri="{FF2B5EF4-FFF2-40B4-BE49-F238E27FC236}">
                <a16:creationId xmlns:a16="http://schemas.microsoft.com/office/drawing/2014/main" id="{18619F5C-98E5-4379-CC5B-82780149E5E3}"/>
              </a:ext>
            </a:extLst>
          </p:cNvPr>
          <p:cNvSpPr txBox="1">
            <a:spLocks/>
          </p:cNvSpPr>
          <p:nvPr/>
        </p:nvSpPr>
        <p:spPr>
          <a:xfrm>
            <a:off x="6340521" y="5302916"/>
            <a:ext cx="4381500" cy="476109"/>
          </a:xfrm>
          <a:prstGeom prst="rect">
            <a:avLst/>
          </a:prstGeom>
          <a:solidFill>
            <a:schemeClr val="bg1"/>
          </a:solidFill>
          <a:ln w="28575">
            <a:solidFill>
              <a:schemeClr val="accent3"/>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Placebo</a:t>
            </a:r>
            <a:endParaRPr lang="en-US" sz="2000" dirty="0"/>
          </a:p>
        </p:txBody>
      </p:sp>
      <p:pic>
        <p:nvPicPr>
          <p:cNvPr id="23" name="Picture 22">
            <a:extLst>
              <a:ext uri="{FF2B5EF4-FFF2-40B4-BE49-F238E27FC236}">
                <a16:creationId xmlns:a16="http://schemas.microsoft.com/office/drawing/2014/main" id="{3758CBAB-EC7E-0A2F-9078-97789398603F}"/>
              </a:ext>
            </a:extLst>
          </p:cNvPr>
          <p:cNvPicPr>
            <a:picLocks noChangeAspect="1"/>
          </p:cNvPicPr>
          <p:nvPr/>
        </p:nvPicPr>
        <p:blipFill>
          <a:blip r:embed="rId3"/>
          <a:stretch>
            <a:fillRect/>
          </a:stretch>
        </p:blipFill>
        <p:spPr>
          <a:xfrm>
            <a:off x="838527" y="1979128"/>
            <a:ext cx="5692527" cy="1494275"/>
          </a:xfrm>
          <a:prstGeom prst="rect">
            <a:avLst/>
          </a:prstGeom>
          <a:ln w="28575">
            <a:solidFill>
              <a:schemeClr val="tx1"/>
            </a:solidFill>
          </a:ln>
        </p:spPr>
      </p:pic>
      <p:sp>
        <p:nvSpPr>
          <p:cNvPr id="24" name="Content Placeholder 2">
            <a:extLst>
              <a:ext uri="{FF2B5EF4-FFF2-40B4-BE49-F238E27FC236}">
                <a16:creationId xmlns:a16="http://schemas.microsoft.com/office/drawing/2014/main" id="{DEC91888-B2AE-D0E6-4698-FE938F089DBB}"/>
              </a:ext>
            </a:extLst>
          </p:cNvPr>
          <p:cNvSpPr txBox="1">
            <a:spLocks/>
          </p:cNvSpPr>
          <p:nvPr/>
        </p:nvSpPr>
        <p:spPr>
          <a:xfrm>
            <a:off x="1066800" y="3884388"/>
            <a:ext cx="10116455" cy="2592611"/>
          </a:xfrm>
          <a:prstGeom prst="rect">
            <a:avLst/>
          </a:prstGeom>
          <a:solidFill>
            <a:schemeClr val="accent4">
              <a:lumMod val="20000"/>
              <a:lumOff val="80000"/>
            </a:schemeClr>
          </a:solidFill>
          <a:ln w="28575">
            <a:solidFill>
              <a:schemeClr val="accent4"/>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Initial rhythm was asystole in 65-70%, PEA 15-20%, and pVT/VF in 17%</a:t>
            </a:r>
          </a:p>
          <a:p>
            <a:pPr lvl="1"/>
            <a:r>
              <a:rPr lang="en-US" sz="2400" dirty="0"/>
              <a:t>Time to ACLS was ~2 min</a:t>
            </a:r>
          </a:p>
        </p:txBody>
      </p:sp>
    </p:spTree>
    <p:extLst>
      <p:ext uri="{BB962C8B-B14F-4D97-AF65-F5344CB8AC3E}">
        <p14:creationId xmlns:p14="http://schemas.microsoft.com/office/powerpoint/2010/main" val="23519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6512-50BE-7347-A78B-713E8C95E69F}"/>
              </a:ext>
            </a:extLst>
          </p:cNvPr>
          <p:cNvSpPr>
            <a:spLocks noGrp="1"/>
          </p:cNvSpPr>
          <p:nvPr>
            <p:ph type="title"/>
          </p:nvPr>
        </p:nvSpPr>
        <p:spPr/>
        <p:txBody>
          <a:bodyPr/>
          <a:lstStyle/>
          <a:p>
            <a:r>
              <a:rPr lang="en-US" dirty="0" err="1"/>
              <a:t>Mentzelopoulos</a:t>
            </a:r>
            <a:r>
              <a:rPr lang="en-US" dirty="0"/>
              <a:t> et al. (2013) - Results</a:t>
            </a:r>
          </a:p>
        </p:txBody>
      </p:sp>
      <p:sp>
        <p:nvSpPr>
          <p:cNvPr id="4" name="Footer Placeholder 8">
            <a:extLst>
              <a:ext uri="{FF2B5EF4-FFF2-40B4-BE49-F238E27FC236}">
                <a16:creationId xmlns:a16="http://schemas.microsoft.com/office/drawing/2014/main" id="{777EF9D5-4C84-C852-59AC-F09E891B4E34}"/>
              </a:ext>
            </a:extLst>
          </p:cNvPr>
          <p:cNvSpPr txBox="1">
            <a:spLocks/>
          </p:cNvSpPr>
          <p:nvPr/>
        </p:nvSpPr>
        <p:spPr>
          <a:xfrm>
            <a:off x="9144000" y="6629400"/>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JAMA</a:t>
            </a:r>
            <a:r>
              <a:rPr lang="en-US" dirty="0"/>
              <a:t>. 2013.</a:t>
            </a:r>
          </a:p>
        </p:txBody>
      </p:sp>
      <p:grpSp>
        <p:nvGrpSpPr>
          <p:cNvPr id="5" name="Group 4">
            <a:extLst>
              <a:ext uri="{FF2B5EF4-FFF2-40B4-BE49-F238E27FC236}">
                <a16:creationId xmlns:a16="http://schemas.microsoft.com/office/drawing/2014/main" id="{640EEB6C-E5B7-2AFD-66A1-1528AE90EB23}"/>
              </a:ext>
            </a:extLst>
          </p:cNvPr>
          <p:cNvGrpSpPr/>
          <p:nvPr/>
        </p:nvGrpSpPr>
        <p:grpSpPr>
          <a:xfrm>
            <a:off x="609600" y="2362200"/>
            <a:ext cx="10972800" cy="2743200"/>
            <a:chOff x="1066800" y="2057429"/>
            <a:chExt cx="10058399" cy="2633685"/>
          </a:xfrm>
        </p:grpSpPr>
        <p:sp>
          <p:nvSpPr>
            <p:cNvPr id="6" name="Freeform: Shape 5">
              <a:extLst>
                <a:ext uri="{FF2B5EF4-FFF2-40B4-BE49-F238E27FC236}">
                  <a16:creationId xmlns:a16="http://schemas.microsoft.com/office/drawing/2014/main" id="{47DFFE7D-0382-1D9D-BEF3-990B6A4FBB65}"/>
                </a:ext>
              </a:extLst>
            </p:cNvPr>
            <p:cNvSpPr/>
            <p:nvPr/>
          </p:nvSpPr>
          <p:spPr>
            <a:xfrm>
              <a:off x="1066800" y="2362229"/>
              <a:ext cx="10058399" cy="2328885"/>
            </a:xfrm>
            <a:custGeom>
              <a:avLst/>
              <a:gdLst>
                <a:gd name="connsiteX0" fmla="*/ 0 w 10058399"/>
                <a:gd name="connsiteY0" fmla="*/ 0 h 2664900"/>
                <a:gd name="connsiteX1" fmla="*/ 10058399 w 10058399"/>
                <a:gd name="connsiteY1" fmla="*/ 0 h 2664900"/>
                <a:gd name="connsiteX2" fmla="*/ 10058399 w 10058399"/>
                <a:gd name="connsiteY2" fmla="*/ 2664900 h 2664900"/>
                <a:gd name="connsiteX3" fmla="*/ 0 w 10058399"/>
                <a:gd name="connsiteY3" fmla="*/ 2664900 h 2664900"/>
                <a:gd name="connsiteX4" fmla="*/ 0 w 10058399"/>
                <a:gd name="connsiteY4" fmla="*/ 0 h 266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2664900">
                  <a:moveTo>
                    <a:pt x="0" y="0"/>
                  </a:moveTo>
                  <a:lnTo>
                    <a:pt x="10058399" y="0"/>
                  </a:lnTo>
                  <a:lnTo>
                    <a:pt x="10058399" y="2664900"/>
                  </a:lnTo>
                  <a:lnTo>
                    <a:pt x="0" y="2664900"/>
                  </a:lnTo>
                  <a:lnTo>
                    <a:pt x="0" y="0"/>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0" tIns="548640" rIns="457200" bIns="182880" numCol="1" spcCol="1270" anchor="t" anchorCtr="0">
              <a:noAutofit/>
            </a:bodyPr>
            <a:lstStyle/>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ROSC (83.9% vs. 65.9%, p = 0.005)</a:t>
              </a:r>
            </a:p>
            <a:p>
              <a:pPr marL="228600" lvl="1" indent="-228600" algn="l" defTabSz="1066800">
                <a:lnSpc>
                  <a:spcPct val="90000"/>
                </a:lnSpc>
                <a:spcBef>
                  <a:spcPct val="0"/>
                </a:spcBef>
                <a:spcAft>
                  <a:spcPts val="800"/>
                </a:spcAft>
                <a:buFont typeface="Courier New" panose="02070309020205020404" pitchFamily="49" charset="0"/>
                <a:buNone/>
              </a:pPr>
              <a:r>
                <a:rPr lang="en-US" sz="2400" kern="1200" dirty="0"/>
                <a:t>Survival to hospital discharge with Favorable Neurological Outcome (13.9% vs. </a:t>
              </a:r>
              <a:r>
                <a:rPr lang="en-US" sz="2400" dirty="0"/>
                <a:t>5.1</a:t>
              </a:r>
              <a:r>
                <a:rPr lang="en-US" sz="2400" kern="1200" dirty="0"/>
                <a:t>%, p = 0.02)</a:t>
              </a:r>
            </a:p>
            <a:p>
              <a:pPr marL="228600" lvl="1" indent="-228600" algn="l" defTabSz="1066800">
                <a:lnSpc>
                  <a:spcPct val="90000"/>
                </a:lnSpc>
                <a:spcBef>
                  <a:spcPct val="0"/>
                </a:spcBef>
                <a:spcAft>
                  <a:spcPts val="800"/>
                </a:spcAft>
                <a:buFont typeface="Courier New" panose="02070309020205020404" pitchFamily="49" charset="0"/>
                <a:buNone/>
              </a:pPr>
              <a:r>
                <a:rPr lang="en-US" sz="2400" dirty="0"/>
                <a:t>Duration of ACLS (13 vs. 19 min, p = 0.01)</a:t>
              </a:r>
              <a:endParaRPr lang="en-US" sz="2400" kern="1200" dirty="0"/>
            </a:p>
          </p:txBody>
        </p:sp>
        <p:sp>
          <p:nvSpPr>
            <p:cNvPr id="7" name="Freeform: Shape 6">
              <a:extLst>
                <a:ext uri="{FF2B5EF4-FFF2-40B4-BE49-F238E27FC236}">
                  <a16:creationId xmlns:a16="http://schemas.microsoft.com/office/drawing/2014/main" id="{EF4C69B0-8DE1-DE8F-A64B-183F4C8D7A89}"/>
                </a:ext>
              </a:extLst>
            </p:cNvPr>
            <p:cNvSpPr/>
            <p:nvPr/>
          </p:nvSpPr>
          <p:spPr>
            <a:xfrm>
              <a:off x="1524000" y="2057429"/>
              <a:ext cx="7040880" cy="609600"/>
            </a:xfrm>
            <a:custGeom>
              <a:avLst/>
              <a:gdLst>
                <a:gd name="connsiteX0" fmla="*/ 0 w 7040880"/>
                <a:gd name="connsiteY0" fmla="*/ 177124 h 1062720"/>
                <a:gd name="connsiteX1" fmla="*/ 177124 w 7040880"/>
                <a:gd name="connsiteY1" fmla="*/ 0 h 1062720"/>
                <a:gd name="connsiteX2" fmla="*/ 6863756 w 7040880"/>
                <a:gd name="connsiteY2" fmla="*/ 0 h 1062720"/>
                <a:gd name="connsiteX3" fmla="*/ 7040880 w 7040880"/>
                <a:gd name="connsiteY3" fmla="*/ 177124 h 1062720"/>
                <a:gd name="connsiteX4" fmla="*/ 7040880 w 7040880"/>
                <a:gd name="connsiteY4" fmla="*/ 885596 h 1062720"/>
                <a:gd name="connsiteX5" fmla="*/ 6863756 w 7040880"/>
                <a:gd name="connsiteY5" fmla="*/ 1062720 h 1062720"/>
                <a:gd name="connsiteX6" fmla="*/ 177124 w 7040880"/>
                <a:gd name="connsiteY6" fmla="*/ 1062720 h 1062720"/>
                <a:gd name="connsiteX7" fmla="*/ 0 w 7040880"/>
                <a:gd name="connsiteY7" fmla="*/ 885596 h 1062720"/>
                <a:gd name="connsiteX8" fmla="*/ 0 w 7040880"/>
                <a:gd name="connsiteY8" fmla="*/ 177124 h 10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0" h="1062720">
                  <a:moveTo>
                    <a:pt x="0" y="177124"/>
                  </a:moveTo>
                  <a:cubicBezTo>
                    <a:pt x="0" y="79301"/>
                    <a:pt x="79301" y="0"/>
                    <a:pt x="177124" y="0"/>
                  </a:cubicBezTo>
                  <a:lnTo>
                    <a:pt x="6863756" y="0"/>
                  </a:lnTo>
                  <a:cubicBezTo>
                    <a:pt x="6961579" y="0"/>
                    <a:pt x="7040880" y="79301"/>
                    <a:pt x="7040880" y="177124"/>
                  </a:cubicBezTo>
                  <a:lnTo>
                    <a:pt x="7040880" y="885596"/>
                  </a:lnTo>
                  <a:cubicBezTo>
                    <a:pt x="7040880" y="983419"/>
                    <a:pt x="6961579" y="1062720"/>
                    <a:pt x="6863756" y="1062720"/>
                  </a:cubicBezTo>
                  <a:lnTo>
                    <a:pt x="177124" y="1062720"/>
                  </a:lnTo>
                  <a:cubicBezTo>
                    <a:pt x="79301" y="1062720"/>
                    <a:pt x="0" y="983419"/>
                    <a:pt x="0" y="885596"/>
                  </a:cubicBezTo>
                  <a:lnTo>
                    <a:pt x="0" y="177124"/>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07" tIns="51878" rIns="318007" bIns="51878" numCol="1" spcCol="1270" anchor="ctr" anchorCtr="0">
              <a:noAutofit/>
            </a:bodyPr>
            <a:lstStyle/>
            <a:p>
              <a:pPr marL="0" lvl="0" indent="0" algn="l" defTabSz="1244600">
                <a:lnSpc>
                  <a:spcPct val="90000"/>
                </a:lnSpc>
                <a:spcBef>
                  <a:spcPct val="0"/>
                </a:spcBef>
                <a:spcAft>
                  <a:spcPct val="35000"/>
                </a:spcAft>
                <a:buNone/>
              </a:pPr>
              <a:r>
                <a:rPr lang="en-US" sz="2800" kern="1200" dirty="0"/>
                <a:t>VSE led to:</a:t>
              </a:r>
            </a:p>
          </p:txBody>
        </p:sp>
      </p:grpSp>
      <p:sp>
        <p:nvSpPr>
          <p:cNvPr id="8" name="Arrow: Up 7">
            <a:extLst>
              <a:ext uri="{FF2B5EF4-FFF2-40B4-BE49-F238E27FC236}">
                <a16:creationId xmlns:a16="http://schemas.microsoft.com/office/drawing/2014/main" id="{40630893-7774-3A6D-FB37-19B6DD9DE710}"/>
              </a:ext>
            </a:extLst>
          </p:cNvPr>
          <p:cNvSpPr/>
          <p:nvPr/>
        </p:nvSpPr>
        <p:spPr>
          <a:xfrm>
            <a:off x="1108364" y="32004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EF499AB0-E059-FE2E-1B87-FC909233A72F}"/>
              </a:ext>
            </a:extLst>
          </p:cNvPr>
          <p:cNvSpPr/>
          <p:nvPr/>
        </p:nvSpPr>
        <p:spPr>
          <a:xfrm>
            <a:off x="1104900" y="3681953"/>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8DAA1C5-8D24-3B1D-76AE-AA42B5DCE597}"/>
              </a:ext>
            </a:extLst>
          </p:cNvPr>
          <p:cNvSpPr/>
          <p:nvPr/>
        </p:nvSpPr>
        <p:spPr>
          <a:xfrm>
            <a:off x="1104900" y="4405148"/>
            <a:ext cx="263236"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5A5EA6AA-DCD4-AAC5-2109-F0B330865484}"/>
              </a:ext>
            </a:extLst>
          </p:cNvPr>
          <p:cNvSpPr txBox="1">
            <a:spLocks/>
          </p:cNvSpPr>
          <p:nvPr/>
        </p:nvSpPr>
        <p:spPr>
          <a:xfrm>
            <a:off x="1066800" y="5214435"/>
            <a:ext cx="10058400" cy="1021285"/>
          </a:xfrm>
          <a:prstGeom prst="rect">
            <a:avLst/>
          </a:prstGeom>
        </p:spPr>
        <p:txBody>
          <a:bodyPr vert="horz" lIns="91440" tIns="45720" rIns="91440" bIns="45720" rtlCol="0" anchor="t">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Validates prior study with larger population and neurologic outcomes</a:t>
            </a:r>
          </a:p>
        </p:txBody>
      </p:sp>
    </p:spTree>
    <p:extLst>
      <p:ext uri="{BB962C8B-B14F-4D97-AF65-F5344CB8AC3E}">
        <p14:creationId xmlns:p14="http://schemas.microsoft.com/office/powerpoint/2010/main" val="42466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1A18-929C-D356-3072-3D267F889053}"/>
              </a:ext>
            </a:extLst>
          </p:cNvPr>
          <p:cNvSpPr>
            <a:spLocks noGrp="1"/>
          </p:cNvSpPr>
          <p:nvPr>
            <p:ph type="title"/>
          </p:nvPr>
        </p:nvSpPr>
        <p:spPr/>
        <p:txBody>
          <a:bodyPr/>
          <a:lstStyle/>
          <a:p>
            <a:r>
              <a:rPr lang="en-US" dirty="0"/>
              <a:t>VAM-IHCA (2021)</a:t>
            </a:r>
          </a:p>
        </p:txBody>
      </p:sp>
      <p:sp>
        <p:nvSpPr>
          <p:cNvPr id="4" name="Content Placeholder 2">
            <a:extLst>
              <a:ext uri="{FF2B5EF4-FFF2-40B4-BE49-F238E27FC236}">
                <a16:creationId xmlns:a16="http://schemas.microsoft.com/office/drawing/2014/main" id="{12397FF8-01F2-9697-5141-970365B259F6}"/>
              </a:ext>
            </a:extLst>
          </p:cNvPr>
          <p:cNvSpPr txBox="1">
            <a:spLocks/>
          </p:cNvSpPr>
          <p:nvPr/>
        </p:nvSpPr>
        <p:spPr>
          <a:xfrm>
            <a:off x="6629400" y="1615458"/>
            <a:ext cx="5029200" cy="2005591"/>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501</a:t>
            </a:r>
          </a:p>
          <a:p>
            <a:r>
              <a:rPr lang="en-US" u="sng" dirty="0"/>
              <a:t>Population</a:t>
            </a:r>
            <a:r>
              <a:rPr lang="en-US" dirty="0"/>
              <a:t>: IHCA</a:t>
            </a:r>
          </a:p>
        </p:txBody>
      </p:sp>
      <p:sp>
        <p:nvSpPr>
          <p:cNvPr id="5" name="Content Placeholder 6">
            <a:extLst>
              <a:ext uri="{FF2B5EF4-FFF2-40B4-BE49-F238E27FC236}">
                <a16:creationId xmlns:a16="http://schemas.microsoft.com/office/drawing/2014/main" id="{D14B7C9E-077A-04BF-18A7-908D2EA7AC50}"/>
              </a:ext>
            </a:extLst>
          </p:cNvPr>
          <p:cNvSpPr txBox="1">
            <a:spLocks/>
          </p:cNvSpPr>
          <p:nvPr/>
        </p:nvSpPr>
        <p:spPr>
          <a:xfrm>
            <a:off x="1181099" y="5924691"/>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ROSC ≥ 20 min</a:t>
            </a:r>
          </a:p>
        </p:txBody>
      </p:sp>
      <p:sp>
        <p:nvSpPr>
          <p:cNvPr id="6" name="Rectangle: Rounded Corners 5">
            <a:extLst>
              <a:ext uri="{FF2B5EF4-FFF2-40B4-BE49-F238E27FC236}">
                <a16:creationId xmlns:a16="http://schemas.microsoft.com/office/drawing/2014/main" id="{CFD01FDF-DAB0-C62C-8995-E64A3DF99463}"/>
              </a:ext>
            </a:extLst>
          </p:cNvPr>
          <p:cNvSpPr/>
          <p:nvPr/>
        </p:nvSpPr>
        <p:spPr>
          <a:xfrm>
            <a:off x="2209800" y="3762767"/>
            <a:ext cx="2901860" cy="1338052"/>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Vasopressin + Epinephrine + Methylprednisolone</a:t>
            </a:r>
          </a:p>
        </p:txBody>
      </p:sp>
      <p:sp>
        <p:nvSpPr>
          <p:cNvPr id="7" name="Rectangle: Rounded Corners 6">
            <a:extLst>
              <a:ext uri="{FF2B5EF4-FFF2-40B4-BE49-F238E27FC236}">
                <a16:creationId xmlns:a16="http://schemas.microsoft.com/office/drawing/2014/main" id="{CB0A38FC-0C82-5301-F641-6E65CE628802}"/>
              </a:ext>
            </a:extLst>
          </p:cNvPr>
          <p:cNvSpPr/>
          <p:nvPr/>
        </p:nvSpPr>
        <p:spPr>
          <a:xfrm>
            <a:off x="7080342" y="3762767"/>
            <a:ext cx="2901858" cy="1338052"/>
          </a:xfrm>
          <a:prstGeom prst="roundRect">
            <a:avLst/>
          </a:prstGeom>
          <a:solidFill>
            <a:schemeClr val="bg1"/>
          </a:solidFill>
          <a:ln w="28575">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Epinephrine</a:t>
            </a:r>
          </a:p>
          <a:p>
            <a:pPr algn="ctr"/>
            <a:r>
              <a:rPr lang="en-US" sz="2400" dirty="0">
                <a:solidFill>
                  <a:schemeClr val="tx1"/>
                </a:solidFill>
                <a:latin typeface="+mj-lt"/>
                <a:cs typeface="Calibri" panose="020F0502020204030204" pitchFamily="34" charset="0"/>
              </a:rPr>
              <a:t>Alone</a:t>
            </a:r>
          </a:p>
        </p:txBody>
      </p:sp>
      <p:sp>
        <p:nvSpPr>
          <p:cNvPr id="8" name="TextBox 7">
            <a:extLst>
              <a:ext uri="{FF2B5EF4-FFF2-40B4-BE49-F238E27FC236}">
                <a16:creationId xmlns:a16="http://schemas.microsoft.com/office/drawing/2014/main" id="{31BDF3BC-8B0E-6956-D5B8-B70CBE9D92FF}"/>
              </a:ext>
            </a:extLst>
          </p:cNvPr>
          <p:cNvSpPr txBox="1"/>
          <p:nvPr/>
        </p:nvSpPr>
        <p:spPr>
          <a:xfrm>
            <a:off x="5823503" y="4200960"/>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sp>
        <p:nvSpPr>
          <p:cNvPr id="11" name="Footer Placeholder 8">
            <a:extLst>
              <a:ext uri="{FF2B5EF4-FFF2-40B4-BE49-F238E27FC236}">
                <a16:creationId xmlns:a16="http://schemas.microsoft.com/office/drawing/2014/main" id="{DC04F65B-1705-0324-A719-1D313D8F14E6}"/>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Andersen et al.</a:t>
            </a:r>
            <a:r>
              <a:rPr lang="en-US" i="1" dirty="0"/>
              <a:t> JAMA</a:t>
            </a:r>
            <a:r>
              <a:rPr lang="en-US" dirty="0"/>
              <a:t>. 2021.</a:t>
            </a:r>
          </a:p>
        </p:txBody>
      </p:sp>
      <p:pic>
        <p:nvPicPr>
          <p:cNvPr id="12" name="Picture 11" descr="A screenshot of a computer&#10;&#10;Description automatically generated with low confidence">
            <a:extLst>
              <a:ext uri="{FF2B5EF4-FFF2-40B4-BE49-F238E27FC236}">
                <a16:creationId xmlns:a16="http://schemas.microsoft.com/office/drawing/2014/main" id="{A9085204-0F26-0A02-F061-83A02ACC1732}"/>
              </a:ext>
            </a:extLst>
          </p:cNvPr>
          <p:cNvPicPr>
            <a:picLocks noChangeAspect="1"/>
          </p:cNvPicPr>
          <p:nvPr/>
        </p:nvPicPr>
        <p:blipFill>
          <a:blip r:embed="rId3"/>
          <a:stretch>
            <a:fillRect/>
          </a:stretch>
        </p:blipFill>
        <p:spPr>
          <a:xfrm>
            <a:off x="647698" y="2024181"/>
            <a:ext cx="5410200" cy="1199465"/>
          </a:xfrm>
          <a:prstGeom prst="rect">
            <a:avLst/>
          </a:prstGeom>
          <a:ln w="28575">
            <a:solidFill>
              <a:schemeClr val="tx1"/>
            </a:solidFill>
          </a:ln>
        </p:spPr>
      </p:pic>
      <p:sp>
        <p:nvSpPr>
          <p:cNvPr id="15" name="Content Placeholder 6">
            <a:extLst>
              <a:ext uri="{FF2B5EF4-FFF2-40B4-BE49-F238E27FC236}">
                <a16:creationId xmlns:a16="http://schemas.microsoft.com/office/drawing/2014/main" id="{88468BAC-A138-F564-8681-0B6C54C1620F}"/>
              </a:ext>
            </a:extLst>
          </p:cNvPr>
          <p:cNvSpPr txBox="1">
            <a:spLocks/>
          </p:cNvSpPr>
          <p:nvPr/>
        </p:nvSpPr>
        <p:spPr>
          <a:xfrm>
            <a:off x="2209799" y="5219388"/>
            <a:ext cx="7772401" cy="476109"/>
          </a:xfrm>
          <a:prstGeom prst="rect">
            <a:avLst/>
          </a:prstGeom>
          <a:solidFill>
            <a:schemeClr val="bg1"/>
          </a:solidFill>
          <a:ln w="28575">
            <a:solidFill>
              <a:schemeClr val="accent3"/>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dirty="0"/>
              <a:t>No Protocolized Post-Arrest Steroids</a:t>
            </a:r>
          </a:p>
        </p:txBody>
      </p:sp>
      <p:sp>
        <p:nvSpPr>
          <p:cNvPr id="14" name="Content Placeholder 2">
            <a:extLst>
              <a:ext uri="{FF2B5EF4-FFF2-40B4-BE49-F238E27FC236}">
                <a16:creationId xmlns:a16="http://schemas.microsoft.com/office/drawing/2014/main" id="{2301D9D7-6787-8FFD-EB79-586F9B89CDB4}"/>
              </a:ext>
            </a:extLst>
          </p:cNvPr>
          <p:cNvSpPr txBox="1">
            <a:spLocks/>
          </p:cNvSpPr>
          <p:nvPr/>
        </p:nvSpPr>
        <p:spPr>
          <a:xfrm>
            <a:off x="1072596" y="3762767"/>
            <a:ext cx="10221228" cy="2638033"/>
          </a:xfrm>
          <a:prstGeom prst="rect">
            <a:avLst/>
          </a:prstGeom>
          <a:solidFill>
            <a:schemeClr val="accent5">
              <a:lumMod val="20000"/>
              <a:lumOff val="80000"/>
            </a:schemeClr>
          </a:solidFill>
          <a:ln w="28575">
            <a:solidFill>
              <a:schemeClr val="accent5"/>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Majority of patients had non-shockable rhythm (90%)</a:t>
            </a:r>
          </a:p>
          <a:p>
            <a:pPr lvl="1"/>
            <a:r>
              <a:rPr lang="en-US" sz="2400" dirty="0"/>
              <a:t>Mean duration to trial drug was ~8 min</a:t>
            </a:r>
          </a:p>
        </p:txBody>
      </p:sp>
    </p:spTree>
    <p:extLst>
      <p:ext uri="{BB962C8B-B14F-4D97-AF65-F5344CB8AC3E}">
        <p14:creationId xmlns:p14="http://schemas.microsoft.com/office/powerpoint/2010/main" val="233943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1A18-929C-D356-3072-3D267F889053}"/>
              </a:ext>
            </a:extLst>
          </p:cNvPr>
          <p:cNvSpPr>
            <a:spLocks noGrp="1"/>
          </p:cNvSpPr>
          <p:nvPr>
            <p:ph type="title"/>
          </p:nvPr>
        </p:nvSpPr>
        <p:spPr/>
        <p:txBody>
          <a:bodyPr/>
          <a:lstStyle/>
          <a:p>
            <a:r>
              <a:rPr lang="en-US" dirty="0"/>
              <a:t>VAM-IHCA (2021) - Results</a:t>
            </a:r>
          </a:p>
        </p:txBody>
      </p:sp>
      <p:sp>
        <p:nvSpPr>
          <p:cNvPr id="4" name="Footer Placeholder 8">
            <a:extLst>
              <a:ext uri="{FF2B5EF4-FFF2-40B4-BE49-F238E27FC236}">
                <a16:creationId xmlns:a16="http://schemas.microsoft.com/office/drawing/2014/main" id="{57ED093A-413B-DA11-C09B-3E7460BCD19B}"/>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Andersen et al.</a:t>
            </a:r>
            <a:r>
              <a:rPr lang="en-US" i="1" dirty="0"/>
              <a:t> JAMA</a:t>
            </a:r>
            <a:r>
              <a:rPr lang="en-US" dirty="0"/>
              <a:t>. 2021.</a:t>
            </a:r>
          </a:p>
        </p:txBody>
      </p:sp>
      <p:sp>
        <p:nvSpPr>
          <p:cNvPr id="5" name="Arrow: Left-Right 4">
            <a:extLst>
              <a:ext uri="{FF2B5EF4-FFF2-40B4-BE49-F238E27FC236}">
                <a16:creationId xmlns:a16="http://schemas.microsoft.com/office/drawing/2014/main" id="{276F2107-5C9A-D03A-CBE8-DF906EAD00C8}"/>
              </a:ext>
            </a:extLst>
          </p:cNvPr>
          <p:cNvSpPr/>
          <p:nvPr/>
        </p:nvSpPr>
        <p:spPr>
          <a:xfrm>
            <a:off x="76189" y="4461716"/>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33A7072F-BC02-D402-EA84-FFDAA9AA7C7B}"/>
              </a:ext>
            </a:extLst>
          </p:cNvPr>
          <p:cNvPicPr>
            <a:picLocks noChangeAspect="1"/>
          </p:cNvPicPr>
          <p:nvPr/>
        </p:nvPicPr>
        <p:blipFill rotWithShape="1">
          <a:blip r:embed="rId3"/>
          <a:srcRect b="34461"/>
          <a:stretch/>
        </p:blipFill>
        <p:spPr>
          <a:xfrm>
            <a:off x="563093" y="2560230"/>
            <a:ext cx="11065814" cy="3348038"/>
          </a:xfrm>
          <a:prstGeom prst="rect">
            <a:avLst/>
          </a:prstGeom>
          <a:ln w="28575">
            <a:solidFill>
              <a:schemeClr val="tx1"/>
            </a:solidFill>
          </a:ln>
        </p:spPr>
      </p:pic>
      <p:sp>
        <p:nvSpPr>
          <p:cNvPr id="12" name="Arrow: Up 11">
            <a:extLst>
              <a:ext uri="{FF2B5EF4-FFF2-40B4-BE49-F238E27FC236}">
                <a16:creationId xmlns:a16="http://schemas.microsoft.com/office/drawing/2014/main" id="{863B12C1-B696-B781-A565-A2752F8F42B4}"/>
              </a:ext>
            </a:extLst>
          </p:cNvPr>
          <p:cNvSpPr/>
          <p:nvPr/>
        </p:nvSpPr>
        <p:spPr>
          <a:xfrm>
            <a:off x="147943" y="35614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33C493FF-9617-32E7-C223-782A56AC1475}"/>
              </a:ext>
            </a:extLst>
          </p:cNvPr>
          <p:cNvSpPr/>
          <p:nvPr/>
        </p:nvSpPr>
        <p:spPr>
          <a:xfrm>
            <a:off x="563092" y="3314546"/>
            <a:ext cx="11065813" cy="686108"/>
          </a:xfrm>
          <a:prstGeom prst="frame">
            <a:avLst>
              <a:gd name="adj1" fmla="val 9375"/>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E48AE858-8CBF-5804-E949-E38CE885C254}"/>
              </a:ext>
            </a:extLst>
          </p:cNvPr>
          <p:cNvSpPr/>
          <p:nvPr/>
        </p:nvSpPr>
        <p:spPr>
          <a:xfrm>
            <a:off x="563093" y="4094800"/>
            <a:ext cx="11065814" cy="1039175"/>
          </a:xfrm>
          <a:prstGeom prst="frame">
            <a:avLst>
              <a:gd name="adj1" fmla="val 638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08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BB92-2530-5833-4E3E-A9A8A32B7185}"/>
              </a:ext>
            </a:extLst>
          </p:cNvPr>
          <p:cNvSpPr>
            <a:spLocks noGrp="1"/>
          </p:cNvSpPr>
          <p:nvPr>
            <p:ph type="title"/>
          </p:nvPr>
        </p:nvSpPr>
        <p:spPr/>
        <p:txBody>
          <a:bodyPr/>
          <a:lstStyle/>
          <a:p>
            <a:r>
              <a:rPr lang="en-US" dirty="0"/>
              <a:t>VSE Limitations</a:t>
            </a:r>
          </a:p>
        </p:txBody>
      </p:sp>
      <p:sp>
        <p:nvSpPr>
          <p:cNvPr id="12" name="Freeform: Shape 11">
            <a:extLst>
              <a:ext uri="{FF2B5EF4-FFF2-40B4-BE49-F238E27FC236}">
                <a16:creationId xmlns:a16="http://schemas.microsoft.com/office/drawing/2014/main" id="{2E254D24-3AD6-64A1-F0B1-281018F578F4}"/>
              </a:ext>
            </a:extLst>
          </p:cNvPr>
          <p:cNvSpPr/>
          <p:nvPr/>
        </p:nvSpPr>
        <p:spPr>
          <a:xfrm>
            <a:off x="4230623" y="1931263"/>
            <a:ext cx="6970776" cy="1188720"/>
          </a:xfrm>
          <a:custGeom>
            <a:avLst/>
            <a:gdLst>
              <a:gd name="connsiteX0" fmla="*/ 208155 w 1248906"/>
              <a:gd name="connsiteY0" fmla="*/ 0 h 6437376"/>
              <a:gd name="connsiteX1" fmla="*/ 1040751 w 1248906"/>
              <a:gd name="connsiteY1" fmla="*/ 0 h 6437376"/>
              <a:gd name="connsiteX2" fmla="*/ 1248906 w 1248906"/>
              <a:gd name="connsiteY2" fmla="*/ 208155 h 6437376"/>
              <a:gd name="connsiteX3" fmla="*/ 1248906 w 1248906"/>
              <a:gd name="connsiteY3" fmla="*/ 6437376 h 6437376"/>
              <a:gd name="connsiteX4" fmla="*/ 1248906 w 1248906"/>
              <a:gd name="connsiteY4" fmla="*/ 6437376 h 6437376"/>
              <a:gd name="connsiteX5" fmla="*/ 0 w 1248906"/>
              <a:gd name="connsiteY5" fmla="*/ 6437376 h 6437376"/>
              <a:gd name="connsiteX6" fmla="*/ 0 w 1248906"/>
              <a:gd name="connsiteY6" fmla="*/ 6437376 h 6437376"/>
              <a:gd name="connsiteX7" fmla="*/ 0 w 1248906"/>
              <a:gd name="connsiteY7" fmla="*/ 208155 h 6437376"/>
              <a:gd name="connsiteX8" fmla="*/ 208155 w 1248906"/>
              <a:gd name="connsiteY8" fmla="*/ 0 h 643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8906" h="6437376">
                <a:moveTo>
                  <a:pt x="1248906" y="1072918"/>
                </a:moveTo>
                <a:lnTo>
                  <a:pt x="1248906" y="5364458"/>
                </a:lnTo>
                <a:cubicBezTo>
                  <a:pt x="1248906" y="5957014"/>
                  <a:pt x="1230826" y="6437373"/>
                  <a:pt x="1208522" y="6437373"/>
                </a:cubicBezTo>
                <a:lnTo>
                  <a:pt x="0" y="6437373"/>
                </a:lnTo>
                <a:lnTo>
                  <a:pt x="0" y="6437373"/>
                </a:lnTo>
                <a:lnTo>
                  <a:pt x="0" y="3"/>
                </a:lnTo>
                <a:lnTo>
                  <a:pt x="0" y="3"/>
                </a:lnTo>
                <a:lnTo>
                  <a:pt x="1208522" y="3"/>
                </a:lnTo>
                <a:cubicBezTo>
                  <a:pt x="1230826" y="3"/>
                  <a:pt x="1248906" y="480362"/>
                  <a:pt x="1248906" y="1072918"/>
                </a:cubicBezTo>
                <a:close/>
              </a:path>
            </a:pathLst>
          </a:custGeom>
          <a:solidFill>
            <a:srgbClr val="E1F0E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061" tIns="110496" rIns="160026" bIns="110498" numCol="1" spcCol="1270" anchor="ctr" anchorCtr="0">
            <a:noAutofit/>
          </a:bodyPr>
          <a:lstStyle/>
          <a:p>
            <a:pPr marL="228600" lvl="1" indent="-228600" algn="l" defTabSz="1155700">
              <a:lnSpc>
                <a:spcPct val="90000"/>
              </a:lnSpc>
              <a:spcBef>
                <a:spcPct val="0"/>
              </a:spcBef>
              <a:spcAft>
                <a:spcPct val="15000"/>
              </a:spcAft>
              <a:buChar char="•"/>
            </a:pPr>
            <a:r>
              <a:rPr lang="en-US" sz="2200" kern="1200" dirty="0"/>
              <a:t>Prompt ACLS initiation (within 1-2 min)</a:t>
            </a:r>
          </a:p>
          <a:p>
            <a:pPr marL="228600" lvl="1" indent="-228600" algn="l" defTabSz="1155700">
              <a:lnSpc>
                <a:spcPct val="90000"/>
              </a:lnSpc>
              <a:spcBef>
                <a:spcPct val="0"/>
              </a:spcBef>
              <a:spcAft>
                <a:spcPct val="15000"/>
              </a:spcAft>
              <a:buChar char="•"/>
            </a:pPr>
            <a:r>
              <a:rPr lang="en-US" sz="2200" kern="1200" dirty="0"/>
              <a:t>Single trial group in Greece</a:t>
            </a:r>
          </a:p>
          <a:p>
            <a:pPr marL="228600" lvl="1" indent="-228600" algn="l" defTabSz="1155700">
              <a:lnSpc>
                <a:spcPct val="90000"/>
              </a:lnSpc>
              <a:spcBef>
                <a:spcPct val="0"/>
              </a:spcBef>
              <a:spcAft>
                <a:spcPct val="15000"/>
              </a:spcAft>
              <a:buChar char="•"/>
            </a:pPr>
            <a:r>
              <a:rPr lang="en-US" sz="2200" dirty="0"/>
              <a:t>N = 368 total</a:t>
            </a:r>
            <a:endParaRPr lang="en-US" sz="2200" kern="1200" dirty="0"/>
          </a:p>
        </p:txBody>
      </p:sp>
      <p:sp>
        <p:nvSpPr>
          <p:cNvPr id="13" name="Freeform: Shape 12">
            <a:extLst>
              <a:ext uri="{FF2B5EF4-FFF2-40B4-BE49-F238E27FC236}">
                <a16:creationId xmlns:a16="http://schemas.microsoft.com/office/drawing/2014/main" id="{E90AF78B-1F9A-4378-478F-B967323A494C}"/>
              </a:ext>
            </a:extLst>
          </p:cNvPr>
          <p:cNvSpPr/>
          <p:nvPr/>
        </p:nvSpPr>
        <p:spPr>
          <a:xfrm>
            <a:off x="990600" y="1752600"/>
            <a:ext cx="3240024" cy="1508760"/>
          </a:xfrm>
          <a:custGeom>
            <a:avLst/>
            <a:gdLst>
              <a:gd name="connsiteX0" fmla="*/ 0 w 3621024"/>
              <a:gd name="connsiteY0" fmla="*/ 260194 h 1561132"/>
              <a:gd name="connsiteX1" fmla="*/ 260194 w 3621024"/>
              <a:gd name="connsiteY1" fmla="*/ 0 h 1561132"/>
              <a:gd name="connsiteX2" fmla="*/ 3360830 w 3621024"/>
              <a:gd name="connsiteY2" fmla="*/ 0 h 1561132"/>
              <a:gd name="connsiteX3" fmla="*/ 3621024 w 3621024"/>
              <a:gd name="connsiteY3" fmla="*/ 260194 h 1561132"/>
              <a:gd name="connsiteX4" fmla="*/ 3621024 w 3621024"/>
              <a:gd name="connsiteY4" fmla="*/ 1300938 h 1561132"/>
              <a:gd name="connsiteX5" fmla="*/ 3360830 w 3621024"/>
              <a:gd name="connsiteY5" fmla="*/ 1561132 h 1561132"/>
              <a:gd name="connsiteX6" fmla="*/ 260194 w 3621024"/>
              <a:gd name="connsiteY6" fmla="*/ 1561132 h 1561132"/>
              <a:gd name="connsiteX7" fmla="*/ 0 w 3621024"/>
              <a:gd name="connsiteY7" fmla="*/ 1300938 h 1561132"/>
              <a:gd name="connsiteX8" fmla="*/ 0 w 3621024"/>
              <a:gd name="connsiteY8" fmla="*/ 260194 h 15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1024" h="1561132">
                <a:moveTo>
                  <a:pt x="0" y="260194"/>
                </a:moveTo>
                <a:cubicBezTo>
                  <a:pt x="0" y="116493"/>
                  <a:pt x="116493" y="0"/>
                  <a:pt x="260194" y="0"/>
                </a:cubicBezTo>
                <a:lnTo>
                  <a:pt x="3360830" y="0"/>
                </a:lnTo>
                <a:cubicBezTo>
                  <a:pt x="3504531" y="0"/>
                  <a:pt x="3621024" y="116493"/>
                  <a:pt x="3621024" y="260194"/>
                </a:cubicBezTo>
                <a:lnTo>
                  <a:pt x="3621024" y="1300938"/>
                </a:lnTo>
                <a:cubicBezTo>
                  <a:pt x="3621024" y="1444639"/>
                  <a:pt x="3504531" y="1561132"/>
                  <a:pt x="3360830" y="1561132"/>
                </a:cubicBezTo>
                <a:lnTo>
                  <a:pt x="260194" y="1561132"/>
                </a:lnTo>
                <a:cubicBezTo>
                  <a:pt x="116493" y="1561132"/>
                  <a:pt x="0" y="1444639"/>
                  <a:pt x="0" y="1300938"/>
                </a:cubicBezTo>
                <a:lnTo>
                  <a:pt x="0" y="260194"/>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8" tIns="142883" rIns="209558" bIns="142883" numCol="1" spcCol="1270" anchor="ctr" anchorCtr="0">
            <a:noAutofit/>
          </a:bodyPr>
          <a:lstStyle/>
          <a:p>
            <a:pPr marL="0" lvl="0" indent="0" algn="ctr" defTabSz="1555750">
              <a:lnSpc>
                <a:spcPct val="90000"/>
              </a:lnSpc>
              <a:spcBef>
                <a:spcPct val="0"/>
              </a:spcBef>
              <a:spcAft>
                <a:spcPct val="35000"/>
              </a:spcAft>
              <a:buNone/>
            </a:pPr>
            <a:r>
              <a:rPr lang="en-US" sz="3200" kern="1200" dirty="0" err="1"/>
              <a:t>Mentzelopoulos</a:t>
            </a:r>
            <a:r>
              <a:rPr lang="en-US" sz="3200" kern="1200" dirty="0"/>
              <a:t> Trials</a:t>
            </a:r>
          </a:p>
        </p:txBody>
      </p:sp>
      <p:sp>
        <p:nvSpPr>
          <p:cNvPr id="14" name="Freeform: Shape 13">
            <a:extLst>
              <a:ext uri="{FF2B5EF4-FFF2-40B4-BE49-F238E27FC236}">
                <a16:creationId xmlns:a16="http://schemas.microsoft.com/office/drawing/2014/main" id="{AD213115-3466-D7DD-BC73-416696FB8303}"/>
              </a:ext>
            </a:extLst>
          </p:cNvPr>
          <p:cNvSpPr/>
          <p:nvPr/>
        </p:nvSpPr>
        <p:spPr>
          <a:xfrm>
            <a:off x="4230622" y="3564469"/>
            <a:ext cx="6970777" cy="1188720"/>
          </a:xfrm>
          <a:custGeom>
            <a:avLst/>
            <a:gdLst>
              <a:gd name="connsiteX0" fmla="*/ 208155 w 1248906"/>
              <a:gd name="connsiteY0" fmla="*/ 0 h 6437376"/>
              <a:gd name="connsiteX1" fmla="*/ 1040751 w 1248906"/>
              <a:gd name="connsiteY1" fmla="*/ 0 h 6437376"/>
              <a:gd name="connsiteX2" fmla="*/ 1248906 w 1248906"/>
              <a:gd name="connsiteY2" fmla="*/ 208155 h 6437376"/>
              <a:gd name="connsiteX3" fmla="*/ 1248906 w 1248906"/>
              <a:gd name="connsiteY3" fmla="*/ 6437376 h 6437376"/>
              <a:gd name="connsiteX4" fmla="*/ 1248906 w 1248906"/>
              <a:gd name="connsiteY4" fmla="*/ 6437376 h 6437376"/>
              <a:gd name="connsiteX5" fmla="*/ 0 w 1248906"/>
              <a:gd name="connsiteY5" fmla="*/ 6437376 h 6437376"/>
              <a:gd name="connsiteX6" fmla="*/ 0 w 1248906"/>
              <a:gd name="connsiteY6" fmla="*/ 6437376 h 6437376"/>
              <a:gd name="connsiteX7" fmla="*/ 0 w 1248906"/>
              <a:gd name="connsiteY7" fmla="*/ 208155 h 6437376"/>
              <a:gd name="connsiteX8" fmla="*/ 208155 w 1248906"/>
              <a:gd name="connsiteY8" fmla="*/ 0 h 643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8906" h="6437376">
                <a:moveTo>
                  <a:pt x="1248906" y="1072918"/>
                </a:moveTo>
                <a:lnTo>
                  <a:pt x="1248906" y="5364458"/>
                </a:lnTo>
                <a:cubicBezTo>
                  <a:pt x="1248906" y="5957014"/>
                  <a:pt x="1230826" y="6437373"/>
                  <a:pt x="1208522" y="6437373"/>
                </a:cubicBezTo>
                <a:lnTo>
                  <a:pt x="0" y="6437373"/>
                </a:lnTo>
                <a:lnTo>
                  <a:pt x="0" y="6437373"/>
                </a:lnTo>
                <a:lnTo>
                  <a:pt x="0" y="3"/>
                </a:lnTo>
                <a:lnTo>
                  <a:pt x="0" y="3"/>
                </a:lnTo>
                <a:lnTo>
                  <a:pt x="1208522" y="3"/>
                </a:lnTo>
                <a:cubicBezTo>
                  <a:pt x="1230826" y="3"/>
                  <a:pt x="1248906" y="480362"/>
                  <a:pt x="1248906" y="1072918"/>
                </a:cubicBezTo>
                <a:close/>
              </a:path>
            </a:pathLst>
          </a:custGeom>
          <a:solidFill>
            <a:srgbClr val="E1D2E6">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9061" tIns="110496" rIns="160026" bIns="110498" numCol="1" spcCol="1270" anchor="ctr" anchorCtr="0">
            <a:noAutofit/>
          </a:bodyPr>
          <a:lstStyle/>
          <a:p>
            <a:pPr marL="228600" lvl="1" indent="-228600" algn="l" defTabSz="1155700">
              <a:lnSpc>
                <a:spcPct val="90000"/>
              </a:lnSpc>
              <a:spcBef>
                <a:spcPct val="0"/>
              </a:spcBef>
              <a:spcAft>
                <a:spcPct val="15000"/>
              </a:spcAft>
              <a:buChar char="•"/>
            </a:pPr>
            <a:r>
              <a:rPr lang="en-US" sz="2200" kern="1200" dirty="0"/>
              <a:t>Slower time to drug administration</a:t>
            </a:r>
          </a:p>
          <a:p>
            <a:pPr marL="228600" lvl="1" indent="-228600" algn="l" defTabSz="1155700">
              <a:lnSpc>
                <a:spcPct val="90000"/>
              </a:lnSpc>
              <a:spcBef>
                <a:spcPct val="0"/>
              </a:spcBef>
              <a:spcAft>
                <a:spcPct val="15000"/>
              </a:spcAft>
              <a:buChar char="•"/>
            </a:pPr>
            <a:r>
              <a:rPr lang="en-US" sz="2200" kern="1200" dirty="0"/>
              <a:t>Lack of post-arrest steroid protocolization</a:t>
            </a:r>
          </a:p>
          <a:p>
            <a:pPr marL="228600" lvl="1" indent="-228600" algn="l" defTabSz="1155700">
              <a:lnSpc>
                <a:spcPct val="90000"/>
              </a:lnSpc>
              <a:spcBef>
                <a:spcPct val="0"/>
              </a:spcBef>
              <a:spcAft>
                <a:spcPct val="15000"/>
              </a:spcAft>
              <a:buChar char="•"/>
            </a:pPr>
            <a:r>
              <a:rPr lang="en-US" sz="2200" kern="1200" dirty="0"/>
              <a:t>Not powered for long-term outcomes</a:t>
            </a:r>
          </a:p>
        </p:txBody>
      </p:sp>
      <p:sp>
        <p:nvSpPr>
          <p:cNvPr id="15" name="Freeform: Shape 14">
            <a:extLst>
              <a:ext uri="{FF2B5EF4-FFF2-40B4-BE49-F238E27FC236}">
                <a16:creationId xmlns:a16="http://schemas.microsoft.com/office/drawing/2014/main" id="{A75D66E7-0FF1-66EB-F9D9-1EE7768CAA94}"/>
              </a:ext>
            </a:extLst>
          </p:cNvPr>
          <p:cNvSpPr/>
          <p:nvPr/>
        </p:nvSpPr>
        <p:spPr>
          <a:xfrm>
            <a:off x="990600" y="3404449"/>
            <a:ext cx="3240024" cy="1508760"/>
          </a:xfrm>
          <a:custGeom>
            <a:avLst/>
            <a:gdLst>
              <a:gd name="connsiteX0" fmla="*/ 0 w 3621024"/>
              <a:gd name="connsiteY0" fmla="*/ 260194 h 1561132"/>
              <a:gd name="connsiteX1" fmla="*/ 260194 w 3621024"/>
              <a:gd name="connsiteY1" fmla="*/ 0 h 1561132"/>
              <a:gd name="connsiteX2" fmla="*/ 3360830 w 3621024"/>
              <a:gd name="connsiteY2" fmla="*/ 0 h 1561132"/>
              <a:gd name="connsiteX3" fmla="*/ 3621024 w 3621024"/>
              <a:gd name="connsiteY3" fmla="*/ 260194 h 1561132"/>
              <a:gd name="connsiteX4" fmla="*/ 3621024 w 3621024"/>
              <a:gd name="connsiteY4" fmla="*/ 1300938 h 1561132"/>
              <a:gd name="connsiteX5" fmla="*/ 3360830 w 3621024"/>
              <a:gd name="connsiteY5" fmla="*/ 1561132 h 1561132"/>
              <a:gd name="connsiteX6" fmla="*/ 260194 w 3621024"/>
              <a:gd name="connsiteY6" fmla="*/ 1561132 h 1561132"/>
              <a:gd name="connsiteX7" fmla="*/ 0 w 3621024"/>
              <a:gd name="connsiteY7" fmla="*/ 1300938 h 1561132"/>
              <a:gd name="connsiteX8" fmla="*/ 0 w 3621024"/>
              <a:gd name="connsiteY8" fmla="*/ 260194 h 15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1024" h="1561132">
                <a:moveTo>
                  <a:pt x="0" y="260194"/>
                </a:moveTo>
                <a:cubicBezTo>
                  <a:pt x="0" y="116493"/>
                  <a:pt x="116493" y="0"/>
                  <a:pt x="260194" y="0"/>
                </a:cubicBezTo>
                <a:lnTo>
                  <a:pt x="3360830" y="0"/>
                </a:lnTo>
                <a:cubicBezTo>
                  <a:pt x="3504531" y="0"/>
                  <a:pt x="3621024" y="116493"/>
                  <a:pt x="3621024" y="260194"/>
                </a:cubicBezTo>
                <a:lnTo>
                  <a:pt x="3621024" y="1300938"/>
                </a:lnTo>
                <a:cubicBezTo>
                  <a:pt x="3621024" y="1444639"/>
                  <a:pt x="3504531" y="1561132"/>
                  <a:pt x="3360830" y="1561132"/>
                </a:cubicBezTo>
                <a:lnTo>
                  <a:pt x="260194" y="1561132"/>
                </a:lnTo>
                <a:cubicBezTo>
                  <a:pt x="116493" y="1561132"/>
                  <a:pt x="0" y="1444639"/>
                  <a:pt x="0" y="1300938"/>
                </a:cubicBezTo>
                <a:lnTo>
                  <a:pt x="0" y="260194"/>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9558" tIns="142883" rIns="209558" bIns="142883" numCol="1" spcCol="1270" anchor="ctr" anchorCtr="0">
            <a:noAutofit/>
          </a:bodyPr>
          <a:lstStyle/>
          <a:p>
            <a:pPr marL="0" lvl="0" indent="0" algn="ctr" defTabSz="1555750">
              <a:lnSpc>
                <a:spcPct val="90000"/>
              </a:lnSpc>
              <a:spcBef>
                <a:spcPct val="0"/>
              </a:spcBef>
              <a:spcAft>
                <a:spcPct val="35000"/>
              </a:spcAft>
              <a:buNone/>
            </a:pPr>
            <a:r>
              <a:rPr lang="en-US" sz="3200" kern="1200" dirty="0"/>
              <a:t>VAM-IHCA</a:t>
            </a:r>
          </a:p>
        </p:txBody>
      </p:sp>
      <p:grpSp>
        <p:nvGrpSpPr>
          <p:cNvPr id="5" name="Group 4">
            <a:extLst>
              <a:ext uri="{FF2B5EF4-FFF2-40B4-BE49-F238E27FC236}">
                <a16:creationId xmlns:a16="http://schemas.microsoft.com/office/drawing/2014/main" id="{A3F2EB42-9949-22EE-EC5D-D1F2274A5C3A}"/>
              </a:ext>
            </a:extLst>
          </p:cNvPr>
          <p:cNvGrpSpPr/>
          <p:nvPr/>
        </p:nvGrpSpPr>
        <p:grpSpPr>
          <a:xfrm>
            <a:off x="4230622" y="5199388"/>
            <a:ext cx="6970777" cy="1188720"/>
            <a:chOff x="3621023" y="3243709"/>
            <a:chExt cx="6437376" cy="1178718"/>
          </a:xfrm>
        </p:grpSpPr>
        <p:sp>
          <p:nvSpPr>
            <p:cNvPr id="9" name="Rectangle: Top Corners Rounded 8">
              <a:extLst>
                <a:ext uri="{FF2B5EF4-FFF2-40B4-BE49-F238E27FC236}">
                  <a16:creationId xmlns:a16="http://schemas.microsoft.com/office/drawing/2014/main" id="{E50ADCC9-DEE0-4A44-CA44-BAE9F34C42BA}"/>
                </a:ext>
              </a:extLst>
            </p:cNvPr>
            <p:cNvSpPr/>
            <p:nvPr/>
          </p:nvSpPr>
          <p:spPr>
            <a:xfrm rot="5400000">
              <a:off x="6250352" y="614380"/>
              <a:ext cx="1178718" cy="6437376"/>
            </a:xfrm>
            <a:prstGeom prst="round2SameRect">
              <a:avLst/>
            </a:prstGeom>
            <a:solidFill>
              <a:schemeClr val="accent3">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Top Corners Rounded 4">
              <a:extLst>
                <a:ext uri="{FF2B5EF4-FFF2-40B4-BE49-F238E27FC236}">
                  <a16:creationId xmlns:a16="http://schemas.microsoft.com/office/drawing/2014/main" id="{BCE962F6-FADE-C53F-5CFB-98CBF8C4A820}"/>
                </a:ext>
              </a:extLst>
            </p:cNvPr>
            <p:cNvSpPr txBox="1"/>
            <p:nvPr/>
          </p:nvSpPr>
          <p:spPr>
            <a:xfrm>
              <a:off x="3621023" y="3301249"/>
              <a:ext cx="6379836" cy="10636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200" kern="1200" dirty="0"/>
                <a:t>Only studied in IHCA</a:t>
              </a:r>
            </a:p>
            <a:p>
              <a:pPr marL="228600" lvl="1" indent="-228600" algn="l" defTabSz="933450">
                <a:lnSpc>
                  <a:spcPct val="90000"/>
                </a:lnSpc>
                <a:spcBef>
                  <a:spcPct val="0"/>
                </a:spcBef>
                <a:spcAft>
                  <a:spcPct val="15000"/>
                </a:spcAft>
                <a:buChar char="•"/>
              </a:pPr>
              <a:r>
                <a:rPr lang="en-US" sz="2200" kern="1200" dirty="0"/>
                <a:t>Predominantly evaluated in non-shockable rhythms</a:t>
              </a:r>
            </a:p>
            <a:p>
              <a:pPr marL="228600" lvl="1" indent="-228600" algn="l" defTabSz="933450">
                <a:lnSpc>
                  <a:spcPct val="90000"/>
                </a:lnSpc>
                <a:spcBef>
                  <a:spcPct val="0"/>
                </a:spcBef>
                <a:spcAft>
                  <a:spcPct val="15000"/>
                </a:spcAft>
                <a:buChar char="•"/>
              </a:pPr>
              <a:r>
                <a:rPr lang="en-US" sz="2200" kern="1200" dirty="0"/>
                <a:t>Multi-intervention confounding effect</a:t>
              </a:r>
            </a:p>
          </p:txBody>
        </p:sp>
      </p:grpSp>
      <p:grpSp>
        <p:nvGrpSpPr>
          <p:cNvPr id="6" name="Group 5">
            <a:extLst>
              <a:ext uri="{FF2B5EF4-FFF2-40B4-BE49-F238E27FC236}">
                <a16:creationId xmlns:a16="http://schemas.microsoft.com/office/drawing/2014/main" id="{AD2CCA8C-E8DB-CA2B-9C40-5742E6197C07}"/>
              </a:ext>
            </a:extLst>
          </p:cNvPr>
          <p:cNvGrpSpPr/>
          <p:nvPr/>
        </p:nvGrpSpPr>
        <p:grpSpPr>
          <a:xfrm>
            <a:off x="990600" y="5039368"/>
            <a:ext cx="3240024" cy="1508760"/>
            <a:chOff x="0" y="3096369"/>
            <a:chExt cx="3621024" cy="1473398"/>
          </a:xfrm>
        </p:grpSpPr>
        <p:sp>
          <p:nvSpPr>
            <p:cNvPr id="7" name="Rectangle: Rounded Corners 6">
              <a:extLst>
                <a:ext uri="{FF2B5EF4-FFF2-40B4-BE49-F238E27FC236}">
                  <a16:creationId xmlns:a16="http://schemas.microsoft.com/office/drawing/2014/main" id="{AA645F8E-1673-1835-DF07-58E34BBB529A}"/>
                </a:ext>
              </a:extLst>
            </p:cNvPr>
            <p:cNvSpPr/>
            <p:nvPr/>
          </p:nvSpPr>
          <p:spPr>
            <a:xfrm>
              <a:off x="0" y="3096369"/>
              <a:ext cx="3621024" cy="1473398"/>
            </a:xfrm>
            <a:prstGeom prst="round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6">
              <a:extLst>
                <a:ext uri="{FF2B5EF4-FFF2-40B4-BE49-F238E27FC236}">
                  <a16:creationId xmlns:a16="http://schemas.microsoft.com/office/drawing/2014/main" id="{7580765C-3A40-B22A-8162-82220D9A680A}"/>
                </a:ext>
              </a:extLst>
            </p:cNvPr>
            <p:cNvSpPr txBox="1"/>
            <p:nvPr/>
          </p:nvSpPr>
          <p:spPr>
            <a:xfrm>
              <a:off x="71925" y="3168294"/>
              <a:ext cx="3477174" cy="1329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200" kern="1200" dirty="0"/>
                <a:t>Overall</a:t>
              </a:r>
            </a:p>
          </p:txBody>
        </p:sp>
      </p:grpSp>
      <p:sp>
        <p:nvSpPr>
          <p:cNvPr id="17" name="Footer Placeholder 8">
            <a:extLst>
              <a:ext uri="{FF2B5EF4-FFF2-40B4-BE49-F238E27FC236}">
                <a16:creationId xmlns:a16="http://schemas.microsoft.com/office/drawing/2014/main" id="{0BB3FFFF-777A-10C6-6FF0-89E7ED343D2C}"/>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Andersen et al.</a:t>
            </a:r>
            <a:r>
              <a:rPr lang="en-US" i="1" dirty="0"/>
              <a:t> JAMA</a:t>
            </a:r>
            <a:r>
              <a:rPr lang="en-US" dirty="0"/>
              <a:t>. 2021.</a:t>
            </a:r>
          </a:p>
        </p:txBody>
      </p:sp>
      <p:sp>
        <p:nvSpPr>
          <p:cNvPr id="18" name="Footer Placeholder 8">
            <a:extLst>
              <a:ext uri="{FF2B5EF4-FFF2-40B4-BE49-F238E27FC236}">
                <a16:creationId xmlns:a16="http://schemas.microsoft.com/office/drawing/2014/main" id="{E5C648F3-5E7E-6057-52B0-45CE7BCF19DD}"/>
              </a:ext>
            </a:extLst>
          </p:cNvPr>
          <p:cNvSpPr txBox="1">
            <a:spLocks/>
          </p:cNvSpPr>
          <p:nvPr/>
        </p:nvSpPr>
        <p:spPr>
          <a:xfrm>
            <a:off x="9144000" y="6512863"/>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JAMA</a:t>
            </a:r>
            <a:r>
              <a:rPr lang="en-US" dirty="0"/>
              <a:t>. 2013.</a:t>
            </a:r>
          </a:p>
        </p:txBody>
      </p:sp>
      <p:sp>
        <p:nvSpPr>
          <p:cNvPr id="19" name="Footer Placeholder 8">
            <a:extLst>
              <a:ext uri="{FF2B5EF4-FFF2-40B4-BE49-F238E27FC236}">
                <a16:creationId xmlns:a16="http://schemas.microsoft.com/office/drawing/2014/main" id="{2CC942B6-8397-59EF-69EB-27ABBB5E0D50}"/>
              </a:ext>
            </a:extLst>
          </p:cNvPr>
          <p:cNvSpPr txBox="1">
            <a:spLocks/>
          </p:cNvSpPr>
          <p:nvPr/>
        </p:nvSpPr>
        <p:spPr>
          <a:xfrm>
            <a:off x="6858000" y="6641151"/>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Arch Intern Med</a:t>
            </a:r>
            <a:r>
              <a:rPr lang="en-US" dirty="0"/>
              <a:t>. 2009.</a:t>
            </a:r>
          </a:p>
        </p:txBody>
      </p:sp>
    </p:spTree>
    <p:extLst>
      <p:ext uri="{BB962C8B-B14F-4D97-AF65-F5344CB8AC3E}">
        <p14:creationId xmlns:p14="http://schemas.microsoft.com/office/powerpoint/2010/main" val="10941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5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E741-3C5E-A33D-678B-702EFE4EDE46}"/>
              </a:ext>
            </a:extLst>
          </p:cNvPr>
          <p:cNvSpPr>
            <a:spLocks noGrp="1"/>
          </p:cNvSpPr>
          <p:nvPr>
            <p:ph type="title"/>
          </p:nvPr>
        </p:nvSpPr>
        <p:spPr/>
        <p:txBody>
          <a:bodyPr/>
          <a:lstStyle/>
          <a:p>
            <a:r>
              <a:rPr lang="en-US" dirty="0"/>
              <a:t>VSE Summary</a:t>
            </a:r>
          </a:p>
        </p:txBody>
      </p:sp>
      <p:sp>
        <p:nvSpPr>
          <p:cNvPr id="5" name="Content Placeholder 4">
            <a:extLst>
              <a:ext uri="{FF2B5EF4-FFF2-40B4-BE49-F238E27FC236}">
                <a16:creationId xmlns:a16="http://schemas.microsoft.com/office/drawing/2014/main" id="{92EDDA5C-964B-0AEF-0ED2-3E440C0CBE82}"/>
              </a:ext>
            </a:extLst>
          </p:cNvPr>
          <p:cNvSpPr>
            <a:spLocks noGrp="1"/>
          </p:cNvSpPr>
          <p:nvPr>
            <p:ph idx="1"/>
          </p:nvPr>
        </p:nvSpPr>
        <p:spPr>
          <a:xfrm>
            <a:off x="1066800" y="5054890"/>
            <a:ext cx="10058400" cy="1187881"/>
          </a:xfrm>
          <a:solidFill>
            <a:schemeClr val="bg1"/>
          </a:solidFill>
          <a:ln w="38100">
            <a:solidFill>
              <a:schemeClr val="accent1"/>
            </a:solidFill>
          </a:ln>
        </p:spPr>
        <p:txBody>
          <a:bodyPr>
            <a:normAutofit/>
          </a:bodyPr>
          <a:lstStyle/>
          <a:p>
            <a:pPr marL="0" indent="0">
              <a:buNone/>
            </a:pPr>
            <a:r>
              <a:rPr lang="en-US" sz="2800" b="1" dirty="0"/>
              <a:t>Discussion:</a:t>
            </a:r>
          </a:p>
          <a:p>
            <a:pPr>
              <a:spcBef>
                <a:spcPts val="1200"/>
              </a:spcBef>
            </a:pPr>
            <a:r>
              <a:rPr lang="en-US" sz="2800" dirty="0"/>
              <a:t>Should we use VSE in routine clinical practice?</a:t>
            </a:r>
          </a:p>
        </p:txBody>
      </p:sp>
      <p:sp>
        <p:nvSpPr>
          <p:cNvPr id="6" name="Rectangle: Rounded Corners 5">
            <a:extLst>
              <a:ext uri="{FF2B5EF4-FFF2-40B4-BE49-F238E27FC236}">
                <a16:creationId xmlns:a16="http://schemas.microsoft.com/office/drawing/2014/main" id="{F86EC235-72CB-2303-5BD1-E58F5AAE02AC}"/>
              </a:ext>
            </a:extLst>
          </p:cNvPr>
          <p:cNvSpPr/>
          <p:nvPr/>
        </p:nvSpPr>
        <p:spPr>
          <a:xfrm>
            <a:off x="1066800" y="1920659"/>
            <a:ext cx="10058400" cy="286428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US" sz="2800" b="1" dirty="0">
                <a:solidFill>
                  <a:schemeClr val="tx1"/>
                </a:solidFill>
              </a:rPr>
              <a:t>VSE Therapy, compared to epinephrine alone:</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prstClr val="black"/>
                </a:solidFill>
                <a:effectLst/>
                <a:uLnTx/>
                <a:uFillTx/>
                <a:latin typeface="Franklin Gothic Medium"/>
                <a:ea typeface="+mn-ea"/>
                <a:cs typeface="+mn-cs"/>
              </a:rPr>
              <a:t>Consistently      ROSC</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800" dirty="0">
                <a:solidFill>
                  <a:prstClr val="black"/>
                </a:solidFill>
                <a:latin typeface="Franklin Gothic Medium"/>
              </a:rPr>
              <a:t>May      survival and favorable neurological outcomes</a:t>
            </a:r>
          </a:p>
          <a:p>
            <a:pPr marL="1097280" lvl="1" indent="-457200">
              <a:spcAft>
                <a:spcPts val="600"/>
              </a:spcAft>
              <a:buFont typeface="Wingdings" panose="05000000000000000000" pitchFamily="2" charset="2"/>
              <a:buChar char="§"/>
              <a:defRPr/>
            </a:pPr>
            <a:r>
              <a:rPr lang="en-US" sz="2400" dirty="0">
                <a:solidFill>
                  <a:prstClr val="black"/>
                </a:solidFill>
                <a:latin typeface="Franklin Gothic Medium"/>
              </a:rPr>
              <a:t>Conflicting data</a:t>
            </a:r>
          </a:p>
          <a:p>
            <a:pPr marL="457200" marR="0" lvl="0" indent="-45720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800" dirty="0">
                <a:solidFill>
                  <a:prstClr val="black"/>
                </a:solidFill>
                <a:latin typeface="Franklin Gothic Medium"/>
              </a:rPr>
              <a:t>No suggestion of harm</a:t>
            </a:r>
          </a:p>
        </p:txBody>
      </p:sp>
      <p:sp>
        <p:nvSpPr>
          <p:cNvPr id="7" name="Content Placeholder 2">
            <a:extLst>
              <a:ext uri="{FF2B5EF4-FFF2-40B4-BE49-F238E27FC236}">
                <a16:creationId xmlns:a16="http://schemas.microsoft.com/office/drawing/2014/main" id="{E3E40D59-0A7B-1EA5-D8A1-303D96BD2915}"/>
              </a:ext>
            </a:extLst>
          </p:cNvPr>
          <p:cNvSpPr txBox="1">
            <a:spLocks/>
          </p:cNvSpPr>
          <p:nvPr/>
        </p:nvSpPr>
        <p:spPr>
          <a:xfrm>
            <a:off x="9296400" y="355310"/>
            <a:ext cx="1828800" cy="809554"/>
          </a:xfrm>
          <a:prstGeom prst="rect">
            <a:avLst/>
          </a:prstGeom>
          <a:solidFill>
            <a:schemeClr val="accent3"/>
          </a:solidFill>
          <a:ln w="28575">
            <a:solidFill>
              <a:schemeClr val="tx1"/>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buNone/>
            </a:pPr>
            <a:r>
              <a:rPr lang="en-US" sz="4000" dirty="0">
                <a:solidFill>
                  <a:schemeClr val="bg1"/>
                </a:solidFill>
              </a:rPr>
              <a:t>IHCA</a:t>
            </a:r>
          </a:p>
        </p:txBody>
      </p:sp>
      <p:sp>
        <p:nvSpPr>
          <p:cNvPr id="8" name="Arrow: Up 7">
            <a:extLst>
              <a:ext uri="{FF2B5EF4-FFF2-40B4-BE49-F238E27FC236}">
                <a16:creationId xmlns:a16="http://schemas.microsoft.com/office/drawing/2014/main" id="{A6A8D5FB-622C-E3A7-FE41-EB1791934754}"/>
              </a:ext>
            </a:extLst>
          </p:cNvPr>
          <p:cNvSpPr/>
          <p:nvPr/>
        </p:nvSpPr>
        <p:spPr>
          <a:xfrm>
            <a:off x="3733800" y="27432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72D535DB-1DA3-743D-6F09-6EB6A48FA9E3}"/>
              </a:ext>
            </a:extLst>
          </p:cNvPr>
          <p:cNvSpPr/>
          <p:nvPr/>
        </p:nvSpPr>
        <p:spPr>
          <a:xfrm>
            <a:off x="2514600" y="3276600"/>
            <a:ext cx="263236" cy="304799"/>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8">
            <a:extLst>
              <a:ext uri="{FF2B5EF4-FFF2-40B4-BE49-F238E27FC236}">
                <a16:creationId xmlns:a16="http://schemas.microsoft.com/office/drawing/2014/main" id="{0D43AE9A-4FD4-7953-DAFD-DCAB9D4B5469}"/>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Andersen et al.</a:t>
            </a:r>
            <a:r>
              <a:rPr lang="en-US" i="1" dirty="0"/>
              <a:t> JAMA</a:t>
            </a:r>
            <a:r>
              <a:rPr lang="en-US" dirty="0"/>
              <a:t>. 2021.</a:t>
            </a:r>
          </a:p>
        </p:txBody>
      </p:sp>
      <p:sp>
        <p:nvSpPr>
          <p:cNvPr id="11" name="Footer Placeholder 8">
            <a:extLst>
              <a:ext uri="{FF2B5EF4-FFF2-40B4-BE49-F238E27FC236}">
                <a16:creationId xmlns:a16="http://schemas.microsoft.com/office/drawing/2014/main" id="{EF6D948A-27FA-AC3C-38F4-9EF871FC0963}"/>
              </a:ext>
            </a:extLst>
          </p:cNvPr>
          <p:cNvSpPr txBox="1">
            <a:spLocks/>
          </p:cNvSpPr>
          <p:nvPr/>
        </p:nvSpPr>
        <p:spPr>
          <a:xfrm>
            <a:off x="9144000" y="6502690"/>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JAMA</a:t>
            </a:r>
            <a:r>
              <a:rPr lang="en-US" dirty="0"/>
              <a:t>. 2013.</a:t>
            </a:r>
          </a:p>
        </p:txBody>
      </p:sp>
      <p:sp>
        <p:nvSpPr>
          <p:cNvPr id="12" name="Footer Placeholder 8">
            <a:extLst>
              <a:ext uri="{FF2B5EF4-FFF2-40B4-BE49-F238E27FC236}">
                <a16:creationId xmlns:a16="http://schemas.microsoft.com/office/drawing/2014/main" id="{0B8CDBE3-5996-C4F6-7B32-9F7334FB72E4}"/>
              </a:ext>
            </a:extLst>
          </p:cNvPr>
          <p:cNvSpPr txBox="1">
            <a:spLocks/>
          </p:cNvSpPr>
          <p:nvPr/>
        </p:nvSpPr>
        <p:spPr>
          <a:xfrm>
            <a:off x="6858000" y="6641151"/>
            <a:ext cx="3048000" cy="2352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Mentzelopoulos</a:t>
            </a:r>
            <a:r>
              <a:rPr lang="en-US" dirty="0"/>
              <a:t> et al. </a:t>
            </a:r>
            <a:r>
              <a:rPr lang="en-US" i="1" dirty="0"/>
              <a:t>Arch Intern Med</a:t>
            </a:r>
            <a:r>
              <a:rPr lang="en-US" dirty="0"/>
              <a:t>. 2009.</a:t>
            </a:r>
          </a:p>
        </p:txBody>
      </p:sp>
    </p:spTree>
    <p:extLst>
      <p:ext uri="{BB962C8B-B14F-4D97-AF65-F5344CB8AC3E}">
        <p14:creationId xmlns:p14="http://schemas.microsoft.com/office/powerpoint/2010/main" val="229087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5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5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D58C-2120-3BE0-F2D3-4FEF5CB5212E}"/>
              </a:ext>
            </a:extLst>
          </p:cNvPr>
          <p:cNvSpPr>
            <a:spLocks noGrp="1"/>
          </p:cNvSpPr>
          <p:nvPr>
            <p:ph type="title"/>
          </p:nvPr>
        </p:nvSpPr>
        <p:spPr/>
        <p:txBody>
          <a:bodyPr/>
          <a:lstStyle/>
          <a:p>
            <a:r>
              <a:rPr lang="en-US" dirty="0"/>
              <a:t>Cardiac Arrest Background</a:t>
            </a:r>
          </a:p>
        </p:txBody>
      </p:sp>
      <p:sp>
        <p:nvSpPr>
          <p:cNvPr id="6" name="Content Placeholder 5">
            <a:extLst>
              <a:ext uri="{FF2B5EF4-FFF2-40B4-BE49-F238E27FC236}">
                <a16:creationId xmlns:a16="http://schemas.microsoft.com/office/drawing/2014/main" id="{F033B857-09E6-000D-3855-51CE2F3CAFB5}"/>
              </a:ext>
            </a:extLst>
          </p:cNvPr>
          <p:cNvSpPr>
            <a:spLocks noGrp="1"/>
          </p:cNvSpPr>
          <p:nvPr>
            <p:ph idx="1"/>
          </p:nvPr>
        </p:nvSpPr>
        <p:spPr/>
        <p:txBody>
          <a:bodyPr/>
          <a:lstStyle/>
          <a:p>
            <a:r>
              <a:rPr lang="en-US" sz="2400" dirty="0"/>
              <a:t>Defined as the cessation of mechanical cardiac activity, confirmed by the absence of signs of circulation</a:t>
            </a:r>
          </a:p>
          <a:p>
            <a:pPr marL="0" indent="0">
              <a:spcBef>
                <a:spcPts val="0"/>
              </a:spcBef>
              <a:buNone/>
            </a:pPr>
            <a:endParaRPr lang="en-US" sz="2000" dirty="0"/>
          </a:p>
          <a:p>
            <a:pPr>
              <a:spcBef>
                <a:spcPts val="600"/>
              </a:spcBef>
            </a:pPr>
            <a:r>
              <a:rPr lang="en-US" sz="2400" dirty="0"/>
              <a:t>Generally categorized according to two major classifications:</a:t>
            </a:r>
          </a:p>
        </p:txBody>
      </p:sp>
      <p:sp>
        <p:nvSpPr>
          <p:cNvPr id="4" name="Freeform: Shape 3">
            <a:extLst>
              <a:ext uri="{FF2B5EF4-FFF2-40B4-BE49-F238E27FC236}">
                <a16:creationId xmlns:a16="http://schemas.microsoft.com/office/drawing/2014/main" id="{E730FAAE-3B23-831C-781E-6479F9B1DCE3}"/>
              </a:ext>
            </a:extLst>
          </p:cNvPr>
          <p:cNvSpPr/>
          <p:nvPr/>
        </p:nvSpPr>
        <p:spPr>
          <a:xfrm>
            <a:off x="3238500" y="4639224"/>
            <a:ext cx="1466458" cy="509018"/>
          </a:xfrm>
          <a:custGeom>
            <a:avLst/>
            <a:gdLst/>
            <a:ahLst/>
            <a:cxnLst/>
            <a:rect l="0" t="0" r="0" b="0"/>
            <a:pathLst>
              <a:path>
                <a:moveTo>
                  <a:pt x="0" y="0"/>
                </a:moveTo>
                <a:lnTo>
                  <a:pt x="0" y="254509"/>
                </a:lnTo>
                <a:lnTo>
                  <a:pt x="1466458" y="254509"/>
                </a:lnTo>
                <a:lnTo>
                  <a:pt x="1466458" y="5090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31C27980-8074-030F-73E3-367234DFD0A8}"/>
              </a:ext>
            </a:extLst>
          </p:cNvPr>
          <p:cNvSpPr/>
          <p:nvPr/>
        </p:nvSpPr>
        <p:spPr>
          <a:xfrm>
            <a:off x="1772041" y="4639224"/>
            <a:ext cx="1466458" cy="509018"/>
          </a:xfrm>
          <a:custGeom>
            <a:avLst/>
            <a:gdLst/>
            <a:ahLst/>
            <a:cxnLst/>
            <a:rect l="0" t="0" r="0" b="0"/>
            <a:pathLst>
              <a:path>
                <a:moveTo>
                  <a:pt x="1466458" y="0"/>
                </a:moveTo>
                <a:lnTo>
                  <a:pt x="1466458" y="254509"/>
                </a:lnTo>
                <a:lnTo>
                  <a:pt x="0" y="254509"/>
                </a:lnTo>
                <a:lnTo>
                  <a:pt x="0" y="5090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B1A5C39D-82C8-4CD2-6191-F452DF810940}"/>
              </a:ext>
            </a:extLst>
          </p:cNvPr>
          <p:cNvSpPr/>
          <p:nvPr/>
        </p:nvSpPr>
        <p:spPr>
          <a:xfrm>
            <a:off x="2026550" y="3427274"/>
            <a:ext cx="2423898" cy="1211949"/>
          </a:xfrm>
          <a:custGeom>
            <a:avLst/>
            <a:gdLst>
              <a:gd name="connsiteX0" fmla="*/ 0 w 2423898"/>
              <a:gd name="connsiteY0" fmla="*/ 201996 h 1211949"/>
              <a:gd name="connsiteX1" fmla="*/ 201996 w 2423898"/>
              <a:gd name="connsiteY1" fmla="*/ 0 h 1211949"/>
              <a:gd name="connsiteX2" fmla="*/ 2221902 w 2423898"/>
              <a:gd name="connsiteY2" fmla="*/ 0 h 1211949"/>
              <a:gd name="connsiteX3" fmla="*/ 2423898 w 2423898"/>
              <a:gd name="connsiteY3" fmla="*/ 201996 h 1211949"/>
              <a:gd name="connsiteX4" fmla="*/ 2423898 w 2423898"/>
              <a:gd name="connsiteY4" fmla="*/ 1009953 h 1211949"/>
              <a:gd name="connsiteX5" fmla="*/ 2221902 w 2423898"/>
              <a:gd name="connsiteY5" fmla="*/ 1211949 h 1211949"/>
              <a:gd name="connsiteX6" fmla="*/ 201996 w 2423898"/>
              <a:gd name="connsiteY6" fmla="*/ 1211949 h 1211949"/>
              <a:gd name="connsiteX7" fmla="*/ 0 w 2423898"/>
              <a:gd name="connsiteY7" fmla="*/ 1009953 h 1211949"/>
              <a:gd name="connsiteX8" fmla="*/ 0 w 2423898"/>
              <a:gd name="connsiteY8" fmla="*/ 201996 h 12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98" h="1211949">
                <a:moveTo>
                  <a:pt x="0" y="201996"/>
                </a:moveTo>
                <a:cubicBezTo>
                  <a:pt x="0" y="90437"/>
                  <a:pt x="90437" y="0"/>
                  <a:pt x="201996" y="0"/>
                </a:cubicBezTo>
                <a:lnTo>
                  <a:pt x="2221902" y="0"/>
                </a:lnTo>
                <a:cubicBezTo>
                  <a:pt x="2333461" y="0"/>
                  <a:pt x="2423898" y="90437"/>
                  <a:pt x="2423898" y="201996"/>
                </a:cubicBezTo>
                <a:lnTo>
                  <a:pt x="2423898" y="1009953"/>
                </a:lnTo>
                <a:cubicBezTo>
                  <a:pt x="2423898" y="1121512"/>
                  <a:pt x="2333461" y="1211949"/>
                  <a:pt x="2221902" y="1211949"/>
                </a:cubicBezTo>
                <a:lnTo>
                  <a:pt x="201996" y="1211949"/>
                </a:lnTo>
                <a:cubicBezTo>
                  <a:pt x="90437" y="1211949"/>
                  <a:pt x="0" y="1121512"/>
                  <a:pt x="0" y="1009953"/>
                </a:cubicBezTo>
                <a:lnTo>
                  <a:pt x="0" y="2019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942" tIns="76942" rIns="76942" bIns="76942" numCol="1" spcCol="1270" anchor="ctr" anchorCtr="0">
            <a:noAutofit/>
          </a:bodyPr>
          <a:lstStyle/>
          <a:p>
            <a:pPr marL="0" lvl="0" indent="0" algn="ctr" defTabSz="1244600">
              <a:lnSpc>
                <a:spcPct val="90000"/>
              </a:lnSpc>
              <a:spcBef>
                <a:spcPct val="0"/>
              </a:spcBef>
              <a:spcAft>
                <a:spcPct val="35000"/>
              </a:spcAft>
              <a:buNone/>
            </a:pPr>
            <a:r>
              <a:rPr lang="en-US" sz="2800" b="0" kern="1200" dirty="0"/>
              <a:t>Setting</a:t>
            </a:r>
          </a:p>
        </p:txBody>
      </p:sp>
      <p:sp>
        <p:nvSpPr>
          <p:cNvPr id="13" name="Freeform: Shape 12">
            <a:extLst>
              <a:ext uri="{FF2B5EF4-FFF2-40B4-BE49-F238E27FC236}">
                <a16:creationId xmlns:a16="http://schemas.microsoft.com/office/drawing/2014/main" id="{13EFF718-E33C-AC73-5516-2659BE225643}"/>
              </a:ext>
            </a:extLst>
          </p:cNvPr>
          <p:cNvSpPr/>
          <p:nvPr/>
        </p:nvSpPr>
        <p:spPr>
          <a:xfrm>
            <a:off x="560092" y="5148242"/>
            <a:ext cx="2423898" cy="1211949"/>
          </a:xfrm>
          <a:custGeom>
            <a:avLst/>
            <a:gdLst>
              <a:gd name="connsiteX0" fmla="*/ 0 w 2423898"/>
              <a:gd name="connsiteY0" fmla="*/ 201996 h 1211949"/>
              <a:gd name="connsiteX1" fmla="*/ 201996 w 2423898"/>
              <a:gd name="connsiteY1" fmla="*/ 0 h 1211949"/>
              <a:gd name="connsiteX2" fmla="*/ 2221902 w 2423898"/>
              <a:gd name="connsiteY2" fmla="*/ 0 h 1211949"/>
              <a:gd name="connsiteX3" fmla="*/ 2423898 w 2423898"/>
              <a:gd name="connsiteY3" fmla="*/ 201996 h 1211949"/>
              <a:gd name="connsiteX4" fmla="*/ 2423898 w 2423898"/>
              <a:gd name="connsiteY4" fmla="*/ 1009953 h 1211949"/>
              <a:gd name="connsiteX5" fmla="*/ 2221902 w 2423898"/>
              <a:gd name="connsiteY5" fmla="*/ 1211949 h 1211949"/>
              <a:gd name="connsiteX6" fmla="*/ 201996 w 2423898"/>
              <a:gd name="connsiteY6" fmla="*/ 1211949 h 1211949"/>
              <a:gd name="connsiteX7" fmla="*/ 0 w 2423898"/>
              <a:gd name="connsiteY7" fmla="*/ 1009953 h 1211949"/>
              <a:gd name="connsiteX8" fmla="*/ 0 w 2423898"/>
              <a:gd name="connsiteY8" fmla="*/ 201996 h 12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98" h="1211949">
                <a:moveTo>
                  <a:pt x="0" y="201996"/>
                </a:moveTo>
                <a:cubicBezTo>
                  <a:pt x="0" y="90437"/>
                  <a:pt x="90437" y="0"/>
                  <a:pt x="201996" y="0"/>
                </a:cubicBezTo>
                <a:lnTo>
                  <a:pt x="2221902" y="0"/>
                </a:lnTo>
                <a:cubicBezTo>
                  <a:pt x="2333461" y="0"/>
                  <a:pt x="2423898" y="90437"/>
                  <a:pt x="2423898" y="201996"/>
                </a:cubicBezTo>
                <a:lnTo>
                  <a:pt x="2423898" y="1009953"/>
                </a:lnTo>
                <a:cubicBezTo>
                  <a:pt x="2423898" y="1121512"/>
                  <a:pt x="2333461" y="1211949"/>
                  <a:pt x="2221902" y="1211949"/>
                </a:cubicBezTo>
                <a:lnTo>
                  <a:pt x="201996" y="1211949"/>
                </a:lnTo>
                <a:cubicBezTo>
                  <a:pt x="90437" y="1211949"/>
                  <a:pt x="0" y="1121512"/>
                  <a:pt x="0" y="1009953"/>
                </a:cubicBezTo>
                <a:lnTo>
                  <a:pt x="0" y="201996"/>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942" tIns="76942" rIns="76942" bIns="76942" numCol="1" spcCol="1270" anchor="ctr" anchorCtr="0">
            <a:noAutofit/>
          </a:bodyPr>
          <a:lstStyle/>
          <a:p>
            <a:pPr marL="0" lvl="0" indent="0" algn="ctr" defTabSz="1244600">
              <a:lnSpc>
                <a:spcPct val="90000"/>
              </a:lnSpc>
              <a:spcBef>
                <a:spcPct val="0"/>
              </a:spcBef>
              <a:spcAft>
                <a:spcPct val="35000"/>
              </a:spcAft>
              <a:buNone/>
            </a:pPr>
            <a:r>
              <a:rPr lang="en-US" sz="2800" b="0" kern="1200" dirty="0"/>
              <a:t>Outside Hospital (OHCA)</a:t>
            </a:r>
          </a:p>
        </p:txBody>
      </p:sp>
      <p:sp>
        <p:nvSpPr>
          <p:cNvPr id="14" name="Freeform: Shape 13">
            <a:extLst>
              <a:ext uri="{FF2B5EF4-FFF2-40B4-BE49-F238E27FC236}">
                <a16:creationId xmlns:a16="http://schemas.microsoft.com/office/drawing/2014/main" id="{7518FEF8-2B9A-4DA6-6388-19AFDD90B3C1}"/>
              </a:ext>
            </a:extLst>
          </p:cNvPr>
          <p:cNvSpPr/>
          <p:nvPr/>
        </p:nvSpPr>
        <p:spPr>
          <a:xfrm>
            <a:off x="3493009" y="5148242"/>
            <a:ext cx="2423898" cy="1211949"/>
          </a:xfrm>
          <a:custGeom>
            <a:avLst/>
            <a:gdLst>
              <a:gd name="connsiteX0" fmla="*/ 0 w 2423898"/>
              <a:gd name="connsiteY0" fmla="*/ 201996 h 1211949"/>
              <a:gd name="connsiteX1" fmla="*/ 201996 w 2423898"/>
              <a:gd name="connsiteY1" fmla="*/ 0 h 1211949"/>
              <a:gd name="connsiteX2" fmla="*/ 2221902 w 2423898"/>
              <a:gd name="connsiteY2" fmla="*/ 0 h 1211949"/>
              <a:gd name="connsiteX3" fmla="*/ 2423898 w 2423898"/>
              <a:gd name="connsiteY3" fmla="*/ 201996 h 1211949"/>
              <a:gd name="connsiteX4" fmla="*/ 2423898 w 2423898"/>
              <a:gd name="connsiteY4" fmla="*/ 1009953 h 1211949"/>
              <a:gd name="connsiteX5" fmla="*/ 2221902 w 2423898"/>
              <a:gd name="connsiteY5" fmla="*/ 1211949 h 1211949"/>
              <a:gd name="connsiteX6" fmla="*/ 201996 w 2423898"/>
              <a:gd name="connsiteY6" fmla="*/ 1211949 h 1211949"/>
              <a:gd name="connsiteX7" fmla="*/ 0 w 2423898"/>
              <a:gd name="connsiteY7" fmla="*/ 1009953 h 1211949"/>
              <a:gd name="connsiteX8" fmla="*/ 0 w 2423898"/>
              <a:gd name="connsiteY8" fmla="*/ 201996 h 12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98" h="1211949">
                <a:moveTo>
                  <a:pt x="0" y="201996"/>
                </a:moveTo>
                <a:cubicBezTo>
                  <a:pt x="0" y="90437"/>
                  <a:pt x="90437" y="0"/>
                  <a:pt x="201996" y="0"/>
                </a:cubicBezTo>
                <a:lnTo>
                  <a:pt x="2221902" y="0"/>
                </a:lnTo>
                <a:cubicBezTo>
                  <a:pt x="2333461" y="0"/>
                  <a:pt x="2423898" y="90437"/>
                  <a:pt x="2423898" y="201996"/>
                </a:cubicBezTo>
                <a:lnTo>
                  <a:pt x="2423898" y="1009953"/>
                </a:lnTo>
                <a:cubicBezTo>
                  <a:pt x="2423898" y="1121512"/>
                  <a:pt x="2333461" y="1211949"/>
                  <a:pt x="2221902" y="1211949"/>
                </a:cubicBezTo>
                <a:lnTo>
                  <a:pt x="201996" y="1211949"/>
                </a:lnTo>
                <a:cubicBezTo>
                  <a:pt x="90437" y="1211949"/>
                  <a:pt x="0" y="1121512"/>
                  <a:pt x="0" y="1009953"/>
                </a:cubicBezTo>
                <a:lnTo>
                  <a:pt x="0" y="201996"/>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942" tIns="76942" rIns="76942" bIns="76942" numCol="1" spcCol="1270" anchor="ctr" anchorCtr="0">
            <a:noAutofit/>
          </a:bodyPr>
          <a:lstStyle/>
          <a:p>
            <a:pPr marL="0" lvl="0" indent="0" algn="ctr" defTabSz="1244600">
              <a:lnSpc>
                <a:spcPct val="90000"/>
              </a:lnSpc>
              <a:spcBef>
                <a:spcPct val="0"/>
              </a:spcBef>
              <a:spcAft>
                <a:spcPct val="35000"/>
              </a:spcAft>
              <a:buNone/>
            </a:pPr>
            <a:r>
              <a:rPr lang="en-US" sz="2800" b="0" kern="1200" dirty="0"/>
              <a:t>Inside   Hospital   (IHCA)</a:t>
            </a:r>
          </a:p>
        </p:txBody>
      </p:sp>
      <p:sp>
        <p:nvSpPr>
          <p:cNvPr id="16" name="Freeform: Shape 15">
            <a:extLst>
              <a:ext uri="{FF2B5EF4-FFF2-40B4-BE49-F238E27FC236}">
                <a16:creationId xmlns:a16="http://schemas.microsoft.com/office/drawing/2014/main" id="{182EBEB1-0F9B-3065-EFAB-DE1581B42DE9}"/>
              </a:ext>
            </a:extLst>
          </p:cNvPr>
          <p:cNvSpPr/>
          <p:nvPr/>
        </p:nvSpPr>
        <p:spPr>
          <a:xfrm>
            <a:off x="8928100" y="4639224"/>
            <a:ext cx="1466458" cy="509018"/>
          </a:xfrm>
          <a:custGeom>
            <a:avLst/>
            <a:gdLst/>
            <a:ahLst/>
            <a:cxnLst/>
            <a:rect l="0" t="0" r="0" b="0"/>
            <a:pathLst>
              <a:path>
                <a:moveTo>
                  <a:pt x="0" y="0"/>
                </a:moveTo>
                <a:lnTo>
                  <a:pt x="0" y="254509"/>
                </a:lnTo>
                <a:lnTo>
                  <a:pt x="1466458" y="254509"/>
                </a:lnTo>
                <a:lnTo>
                  <a:pt x="1466458" y="5090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B475DA5D-AD27-5542-F705-456A040D7852}"/>
              </a:ext>
            </a:extLst>
          </p:cNvPr>
          <p:cNvSpPr/>
          <p:nvPr/>
        </p:nvSpPr>
        <p:spPr>
          <a:xfrm>
            <a:off x="7461641" y="4639224"/>
            <a:ext cx="1466458" cy="509018"/>
          </a:xfrm>
          <a:custGeom>
            <a:avLst/>
            <a:gdLst/>
            <a:ahLst/>
            <a:cxnLst/>
            <a:rect l="0" t="0" r="0" b="0"/>
            <a:pathLst>
              <a:path>
                <a:moveTo>
                  <a:pt x="1466458" y="0"/>
                </a:moveTo>
                <a:lnTo>
                  <a:pt x="1466458" y="254509"/>
                </a:lnTo>
                <a:lnTo>
                  <a:pt x="0" y="254509"/>
                </a:lnTo>
                <a:lnTo>
                  <a:pt x="0" y="5090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34E6FF87-B3CC-060C-A2BC-ECA7FD352BD6}"/>
              </a:ext>
            </a:extLst>
          </p:cNvPr>
          <p:cNvSpPr/>
          <p:nvPr/>
        </p:nvSpPr>
        <p:spPr>
          <a:xfrm>
            <a:off x="7716150" y="3427274"/>
            <a:ext cx="2423898" cy="1211949"/>
          </a:xfrm>
          <a:custGeom>
            <a:avLst/>
            <a:gdLst>
              <a:gd name="connsiteX0" fmla="*/ 0 w 2423898"/>
              <a:gd name="connsiteY0" fmla="*/ 201996 h 1211949"/>
              <a:gd name="connsiteX1" fmla="*/ 201996 w 2423898"/>
              <a:gd name="connsiteY1" fmla="*/ 0 h 1211949"/>
              <a:gd name="connsiteX2" fmla="*/ 2221902 w 2423898"/>
              <a:gd name="connsiteY2" fmla="*/ 0 h 1211949"/>
              <a:gd name="connsiteX3" fmla="*/ 2423898 w 2423898"/>
              <a:gd name="connsiteY3" fmla="*/ 201996 h 1211949"/>
              <a:gd name="connsiteX4" fmla="*/ 2423898 w 2423898"/>
              <a:gd name="connsiteY4" fmla="*/ 1009953 h 1211949"/>
              <a:gd name="connsiteX5" fmla="*/ 2221902 w 2423898"/>
              <a:gd name="connsiteY5" fmla="*/ 1211949 h 1211949"/>
              <a:gd name="connsiteX6" fmla="*/ 201996 w 2423898"/>
              <a:gd name="connsiteY6" fmla="*/ 1211949 h 1211949"/>
              <a:gd name="connsiteX7" fmla="*/ 0 w 2423898"/>
              <a:gd name="connsiteY7" fmla="*/ 1009953 h 1211949"/>
              <a:gd name="connsiteX8" fmla="*/ 0 w 2423898"/>
              <a:gd name="connsiteY8" fmla="*/ 201996 h 12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98" h="1211949">
                <a:moveTo>
                  <a:pt x="0" y="201996"/>
                </a:moveTo>
                <a:cubicBezTo>
                  <a:pt x="0" y="90437"/>
                  <a:pt x="90437" y="0"/>
                  <a:pt x="201996" y="0"/>
                </a:cubicBezTo>
                <a:lnTo>
                  <a:pt x="2221902" y="0"/>
                </a:lnTo>
                <a:cubicBezTo>
                  <a:pt x="2333461" y="0"/>
                  <a:pt x="2423898" y="90437"/>
                  <a:pt x="2423898" y="201996"/>
                </a:cubicBezTo>
                <a:lnTo>
                  <a:pt x="2423898" y="1009953"/>
                </a:lnTo>
                <a:cubicBezTo>
                  <a:pt x="2423898" y="1121512"/>
                  <a:pt x="2333461" y="1211949"/>
                  <a:pt x="2221902" y="1211949"/>
                </a:cubicBezTo>
                <a:lnTo>
                  <a:pt x="201996" y="1211949"/>
                </a:lnTo>
                <a:cubicBezTo>
                  <a:pt x="90437" y="1211949"/>
                  <a:pt x="0" y="1121512"/>
                  <a:pt x="0" y="1009953"/>
                </a:cubicBezTo>
                <a:lnTo>
                  <a:pt x="0" y="201996"/>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942" tIns="76942" rIns="76942" bIns="7694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Rhythm</a:t>
            </a:r>
          </a:p>
        </p:txBody>
      </p:sp>
      <p:sp>
        <p:nvSpPr>
          <p:cNvPr id="19" name="Freeform: Shape 18">
            <a:extLst>
              <a:ext uri="{FF2B5EF4-FFF2-40B4-BE49-F238E27FC236}">
                <a16:creationId xmlns:a16="http://schemas.microsoft.com/office/drawing/2014/main" id="{CC9C5BB7-587C-6EE5-E7F6-34078CE2C172}"/>
              </a:ext>
            </a:extLst>
          </p:cNvPr>
          <p:cNvSpPr/>
          <p:nvPr/>
        </p:nvSpPr>
        <p:spPr>
          <a:xfrm>
            <a:off x="6249692" y="5148242"/>
            <a:ext cx="2423898" cy="1211949"/>
          </a:xfrm>
          <a:custGeom>
            <a:avLst/>
            <a:gdLst>
              <a:gd name="connsiteX0" fmla="*/ 0 w 2423898"/>
              <a:gd name="connsiteY0" fmla="*/ 201996 h 1211949"/>
              <a:gd name="connsiteX1" fmla="*/ 201996 w 2423898"/>
              <a:gd name="connsiteY1" fmla="*/ 0 h 1211949"/>
              <a:gd name="connsiteX2" fmla="*/ 2221902 w 2423898"/>
              <a:gd name="connsiteY2" fmla="*/ 0 h 1211949"/>
              <a:gd name="connsiteX3" fmla="*/ 2423898 w 2423898"/>
              <a:gd name="connsiteY3" fmla="*/ 201996 h 1211949"/>
              <a:gd name="connsiteX4" fmla="*/ 2423898 w 2423898"/>
              <a:gd name="connsiteY4" fmla="*/ 1009953 h 1211949"/>
              <a:gd name="connsiteX5" fmla="*/ 2221902 w 2423898"/>
              <a:gd name="connsiteY5" fmla="*/ 1211949 h 1211949"/>
              <a:gd name="connsiteX6" fmla="*/ 201996 w 2423898"/>
              <a:gd name="connsiteY6" fmla="*/ 1211949 h 1211949"/>
              <a:gd name="connsiteX7" fmla="*/ 0 w 2423898"/>
              <a:gd name="connsiteY7" fmla="*/ 1009953 h 1211949"/>
              <a:gd name="connsiteX8" fmla="*/ 0 w 2423898"/>
              <a:gd name="connsiteY8" fmla="*/ 201996 h 12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98" h="1211949">
                <a:moveTo>
                  <a:pt x="0" y="201996"/>
                </a:moveTo>
                <a:cubicBezTo>
                  <a:pt x="0" y="90437"/>
                  <a:pt x="90437" y="0"/>
                  <a:pt x="201996" y="0"/>
                </a:cubicBezTo>
                <a:lnTo>
                  <a:pt x="2221902" y="0"/>
                </a:lnTo>
                <a:cubicBezTo>
                  <a:pt x="2333461" y="0"/>
                  <a:pt x="2423898" y="90437"/>
                  <a:pt x="2423898" y="201996"/>
                </a:cubicBezTo>
                <a:lnTo>
                  <a:pt x="2423898" y="1009953"/>
                </a:lnTo>
                <a:cubicBezTo>
                  <a:pt x="2423898" y="1121512"/>
                  <a:pt x="2333461" y="1211949"/>
                  <a:pt x="2221902" y="1211949"/>
                </a:cubicBezTo>
                <a:lnTo>
                  <a:pt x="201996" y="1211949"/>
                </a:lnTo>
                <a:cubicBezTo>
                  <a:pt x="90437" y="1211949"/>
                  <a:pt x="0" y="1121512"/>
                  <a:pt x="0" y="1009953"/>
                </a:cubicBezTo>
                <a:lnTo>
                  <a:pt x="0" y="201996"/>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942" tIns="76942" rIns="76942" bIns="76942" numCol="1" spcCol="1270" anchor="ctr" anchorCtr="0">
            <a:noAutofit/>
          </a:bodyPr>
          <a:lstStyle/>
          <a:p>
            <a:pPr marL="0" lvl="0" indent="0" algn="ctr" defTabSz="1244600">
              <a:lnSpc>
                <a:spcPct val="90000"/>
              </a:lnSpc>
              <a:spcBef>
                <a:spcPct val="0"/>
              </a:spcBef>
              <a:spcAft>
                <a:spcPct val="35000"/>
              </a:spcAft>
              <a:buNone/>
            </a:pPr>
            <a:r>
              <a:rPr lang="en-US" sz="2800" kern="1200" dirty="0"/>
              <a:t>Shockable (VF/pVT)</a:t>
            </a:r>
          </a:p>
        </p:txBody>
      </p:sp>
      <p:sp>
        <p:nvSpPr>
          <p:cNvPr id="20" name="Freeform: Shape 19">
            <a:extLst>
              <a:ext uri="{FF2B5EF4-FFF2-40B4-BE49-F238E27FC236}">
                <a16:creationId xmlns:a16="http://schemas.microsoft.com/office/drawing/2014/main" id="{F76D627E-F024-1971-A85F-209105A720E4}"/>
              </a:ext>
            </a:extLst>
          </p:cNvPr>
          <p:cNvSpPr/>
          <p:nvPr/>
        </p:nvSpPr>
        <p:spPr>
          <a:xfrm>
            <a:off x="9182609" y="5148242"/>
            <a:ext cx="2423898" cy="1211949"/>
          </a:xfrm>
          <a:custGeom>
            <a:avLst/>
            <a:gdLst>
              <a:gd name="connsiteX0" fmla="*/ 0 w 2423898"/>
              <a:gd name="connsiteY0" fmla="*/ 201996 h 1211949"/>
              <a:gd name="connsiteX1" fmla="*/ 201996 w 2423898"/>
              <a:gd name="connsiteY1" fmla="*/ 0 h 1211949"/>
              <a:gd name="connsiteX2" fmla="*/ 2221902 w 2423898"/>
              <a:gd name="connsiteY2" fmla="*/ 0 h 1211949"/>
              <a:gd name="connsiteX3" fmla="*/ 2423898 w 2423898"/>
              <a:gd name="connsiteY3" fmla="*/ 201996 h 1211949"/>
              <a:gd name="connsiteX4" fmla="*/ 2423898 w 2423898"/>
              <a:gd name="connsiteY4" fmla="*/ 1009953 h 1211949"/>
              <a:gd name="connsiteX5" fmla="*/ 2221902 w 2423898"/>
              <a:gd name="connsiteY5" fmla="*/ 1211949 h 1211949"/>
              <a:gd name="connsiteX6" fmla="*/ 201996 w 2423898"/>
              <a:gd name="connsiteY6" fmla="*/ 1211949 h 1211949"/>
              <a:gd name="connsiteX7" fmla="*/ 0 w 2423898"/>
              <a:gd name="connsiteY7" fmla="*/ 1009953 h 1211949"/>
              <a:gd name="connsiteX8" fmla="*/ 0 w 2423898"/>
              <a:gd name="connsiteY8" fmla="*/ 201996 h 121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98" h="1211949">
                <a:moveTo>
                  <a:pt x="0" y="201996"/>
                </a:moveTo>
                <a:cubicBezTo>
                  <a:pt x="0" y="90437"/>
                  <a:pt x="90437" y="0"/>
                  <a:pt x="201996" y="0"/>
                </a:cubicBezTo>
                <a:lnTo>
                  <a:pt x="2221902" y="0"/>
                </a:lnTo>
                <a:cubicBezTo>
                  <a:pt x="2333461" y="0"/>
                  <a:pt x="2423898" y="90437"/>
                  <a:pt x="2423898" y="201996"/>
                </a:cubicBezTo>
                <a:lnTo>
                  <a:pt x="2423898" y="1009953"/>
                </a:lnTo>
                <a:cubicBezTo>
                  <a:pt x="2423898" y="1121512"/>
                  <a:pt x="2333461" y="1211949"/>
                  <a:pt x="2221902" y="1211949"/>
                </a:cubicBezTo>
                <a:lnTo>
                  <a:pt x="201996" y="1211949"/>
                </a:lnTo>
                <a:cubicBezTo>
                  <a:pt x="90437" y="1211949"/>
                  <a:pt x="0" y="1121512"/>
                  <a:pt x="0" y="1009953"/>
                </a:cubicBezTo>
                <a:lnTo>
                  <a:pt x="0" y="201996"/>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942" tIns="76942" rIns="76942" bIns="76942" numCol="1" spcCol="1270" anchor="ctr" anchorCtr="0">
            <a:noAutofit/>
          </a:bodyPr>
          <a:lstStyle/>
          <a:p>
            <a:pPr marL="0" lvl="0" indent="0" algn="ctr" defTabSz="1244600">
              <a:lnSpc>
                <a:spcPct val="90000"/>
              </a:lnSpc>
              <a:spcBef>
                <a:spcPct val="0"/>
              </a:spcBef>
              <a:spcAft>
                <a:spcPct val="35000"/>
              </a:spcAft>
              <a:buNone/>
            </a:pPr>
            <a:r>
              <a:rPr lang="en-US" sz="2800" kern="1200" dirty="0"/>
              <a:t>Nonshockable (PEA/Asystole)</a:t>
            </a:r>
          </a:p>
        </p:txBody>
      </p:sp>
      <p:sp>
        <p:nvSpPr>
          <p:cNvPr id="11" name="Footer Placeholder 8">
            <a:extLst>
              <a:ext uri="{FF2B5EF4-FFF2-40B4-BE49-F238E27FC236}">
                <a16:creationId xmlns:a16="http://schemas.microsoft.com/office/drawing/2014/main" id="{95A38B1E-D8E6-F5E0-B779-D13589A81456}"/>
              </a:ext>
            </a:extLst>
          </p:cNvPr>
          <p:cNvSpPr txBox="1">
            <a:spLocks/>
          </p:cNvSpPr>
          <p:nvPr/>
        </p:nvSpPr>
        <p:spPr>
          <a:xfrm>
            <a:off x="9372600" y="6629400"/>
            <a:ext cx="2819400" cy="14680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Tsao et al. </a:t>
            </a:r>
            <a:r>
              <a:rPr lang="en-US" i="1" dirty="0"/>
              <a:t>Circulation</a:t>
            </a:r>
            <a:r>
              <a:rPr lang="en-US" dirty="0"/>
              <a:t>. 2022.</a:t>
            </a:r>
          </a:p>
        </p:txBody>
      </p:sp>
    </p:spTree>
    <p:extLst>
      <p:ext uri="{BB962C8B-B14F-4D97-AF65-F5344CB8AC3E}">
        <p14:creationId xmlns:p14="http://schemas.microsoft.com/office/powerpoint/2010/main" val="9185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5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5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5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IV</a:t>
            </a:r>
          </a:p>
        </p:txBody>
      </p:sp>
      <p:sp>
        <p:nvSpPr>
          <p:cNvPr id="3" name="Content Placeholder 2"/>
          <p:cNvSpPr>
            <a:spLocks noGrp="1"/>
          </p:cNvSpPr>
          <p:nvPr>
            <p:ph idx="1"/>
          </p:nvPr>
        </p:nvSpPr>
        <p:spPr/>
        <p:txBody>
          <a:bodyPr>
            <a:normAutofit/>
          </a:bodyPr>
          <a:lstStyle/>
          <a:p>
            <a:r>
              <a:rPr lang="en-US" sz="2800" dirty="0"/>
              <a:t>Which of the following outcomes was </a:t>
            </a:r>
            <a:r>
              <a:rPr lang="en-US" sz="2800" u="sng" dirty="0"/>
              <a:t>most consistently </a:t>
            </a:r>
            <a:r>
              <a:rPr lang="en-US" sz="2800" dirty="0"/>
              <a:t>demonstrated with the Vasopressin, Steroids and Epinephrine trials?</a:t>
            </a:r>
          </a:p>
          <a:p>
            <a:pPr marL="731520" lvl="1" indent="-457200">
              <a:spcBef>
                <a:spcPts val="1800"/>
              </a:spcBef>
              <a:buFont typeface="+mj-lt"/>
              <a:buAutoNum type="alphaUcPeriod"/>
            </a:pPr>
            <a:r>
              <a:rPr lang="en-US" sz="2400" dirty="0"/>
              <a:t>ROSC</a:t>
            </a:r>
          </a:p>
          <a:p>
            <a:pPr marL="731520" lvl="1" indent="-457200">
              <a:spcBef>
                <a:spcPts val="1800"/>
              </a:spcBef>
              <a:buFont typeface="+mj-lt"/>
              <a:buAutoNum type="alphaUcPeriod"/>
            </a:pPr>
            <a:r>
              <a:rPr lang="en-US" sz="2400" dirty="0"/>
              <a:t>Survival to Hospital Admission</a:t>
            </a:r>
          </a:p>
          <a:p>
            <a:pPr marL="731520" lvl="1" indent="-457200">
              <a:spcBef>
                <a:spcPts val="1800"/>
              </a:spcBef>
              <a:buFont typeface="+mj-lt"/>
              <a:buAutoNum type="alphaUcPeriod"/>
            </a:pPr>
            <a:r>
              <a:rPr lang="en-US" sz="2400" dirty="0"/>
              <a:t>Survival to Hospital Discharge</a:t>
            </a:r>
          </a:p>
          <a:p>
            <a:pPr marL="731520" lvl="1" indent="-457200">
              <a:spcBef>
                <a:spcPts val="1800"/>
              </a:spcBef>
              <a:buFont typeface="+mj-lt"/>
              <a:buAutoNum type="alphaUcPeriod"/>
            </a:pPr>
            <a:r>
              <a:rPr lang="en-US" sz="2400" dirty="0"/>
              <a:t>Favorable Neurological Outcomes</a:t>
            </a:r>
          </a:p>
        </p:txBody>
      </p:sp>
    </p:spTree>
    <p:extLst>
      <p:ext uri="{BB962C8B-B14F-4D97-AF65-F5344CB8AC3E}">
        <p14:creationId xmlns:p14="http://schemas.microsoft.com/office/powerpoint/2010/main" val="29256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50" fill="hold"/>
                                        <p:tgtEl>
                                          <p:spTgt spid="3">
                                            <p:txEl>
                                              <p:pRg st="1" end="1"/>
                                            </p:txEl>
                                          </p:spTgt>
                                        </p:tgtEl>
                                        <p:attrNameLst>
                                          <p:attrName>style.color</p:attrName>
                                        </p:attrNameLst>
                                      </p:cBhvr>
                                      <p:to>
                                        <a:srgbClr val="B82D2F"/>
                                      </p:to>
                                    </p:animClr>
                                    <p:animClr clrSpc="rgb" dir="cw">
                                      <p:cBhvr>
                                        <p:cTn id="7" dur="250" fill="hold"/>
                                        <p:tgtEl>
                                          <p:spTgt spid="3">
                                            <p:txEl>
                                              <p:pRg st="1" end="1"/>
                                            </p:txEl>
                                          </p:spTgt>
                                        </p:tgtEl>
                                        <p:attrNameLst>
                                          <p:attrName>fillcolor</p:attrName>
                                        </p:attrNameLst>
                                      </p:cBhvr>
                                      <p:to>
                                        <a:srgbClr val="B82D2F"/>
                                      </p:to>
                                    </p:animClr>
                                    <p:set>
                                      <p:cBhvr>
                                        <p:cTn id="8" dur="250" fill="hold"/>
                                        <p:tgtEl>
                                          <p:spTgt spid="3">
                                            <p:txEl>
                                              <p:pRg st="1" end="1"/>
                                            </p:txEl>
                                          </p:spTgt>
                                        </p:tgtEl>
                                        <p:attrNameLst>
                                          <p:attrName>fill.type</p:attrName>
                                        </p:attrNameLst>
                                      </p:cBhvr>
                                      <p:to>
                                        <p:strVal val="solid"/>
                                      </p:to>
                                    </p:set>
                                    <p:set>
                                      <p:cBhvr>
                                        <p:cTn id="9" dur="25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3CB7-6A3F-C27F-5EC9-A3C36FF82A70}"/>
              </a:ext>
            </a:extLst>
          </p:cNvPr>
          <p:cNvSpPr>
            <a:spLocks noGrp="1"/>
          </p:cNvSpPr>
          <p:nvPr>
            <p:ph type="title"/>
          </p:nvPr>
        </p:nvSpPr>
        <p:spPr>
          <a:xfrm>
            <a:off x="1143000" y="1840310"/>
            <a:ext cx="9906000" cy="3177380"/>
          </a:xfrm>
        </p:spPr>
        <p:txBody>
          <a:bodyPr anchor="ctr">
            <a:normAutofit/>
          </a:bodyPr>
          <a:lstStyle/>
          <a:p>
            <a:pPr algn="ctr"/>
            <a:r>
              <a:rPr lang="en-US" sz="6000" dirty="0"/>
              <a:t>Antiarrhythmic Drugs:</a:t>
            </a:r>
            <a:br>
              <a:rPr lang="en-US" sz="6000" dirty="0"/>
            </a:br>
            <a:r>
              <a:rPr lang="en-US" sz="6000" dirty="0"/>
              <a:t>Amiodarone vs. Lidocaine</a:t>
            </a:r>
          </a:p>
        </p:txBody>
      </p:sp>
    </p:spTree>
    <p:extLst>
      <p:ext uri="{BB962C8B-B14F-4D97-AF65-F5344CB8AC3E}">
        <p14:creationId xmlns:p14="http://schemas.microsoft.com/office/powerpoint/2010/main" val="36698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59C9-E3B0-F2F6-FD3E-9BCD7C08F732}"/>
              </a:ext>
            </a:extLst>
          </p:cNvPr>
          <p:cNvSpPr>
            <a:spLocks noGrp="1"/>
          </p:cNvSpPr>
          <p:nvPr>
            <p:ph type="title"/>
          </p:nvPr>
        </p:nvSpPr>
        <p:spPr/>
        <p:txBody>
          <a:bodyPr/>
          <a:lstStyle/>
          <a:p>
            <a:r>
              <a:rPr lang="en-US" dirty="0"/>
              <a:t>Antiarrhythmic Drugs in ACLS</a:t>
            </a:r>
          </a:p>
        </p:txBody>
      </p:sp>
      <p:sp>
        <p:nvSpPr>
          <p:cNvPr id="3" name="Content Placeholder 2">
            <a:extLst>
              <a:ext uri="{FF2B5EF4-FFF2-40B4-BE49-F238E27FC236}">
                <a16:creationId xmlns:a16="http://schemas.microsoft.com/office/drawing/2014/main" id="{633259E4-8FDB-6A4F-866C-BCF7FE9031BC}"/>
              </a:ext>
            </a:extLst>
          </p:cNvPr>
          <p:cNvSpPr>
            <a:spLocks noGrp="1"/>
          </p:cNvSpPr>
          <p:nvPr>
            <p:ph idx="1"/>
          </p:nvPr>
        </p:nvSpPr>
        <p:spPr>
          <a:xfrm>
            <a:off x="1066800" y="1828799"/>
            <a:ext cx="10058400" cy="685801"/>
          </a:xfrm>
        </p:spPr>
        <p:txBody>
          <a:bodyPr>
            <a:normAutofit/>
          </a:bodyPr>
          <a:lstStyle/>
          <a:p>
            <a:r>
              <a:rPr lang="en-US" sz="2800" dirty="0"/>
              <a:t>Used in patients with VF/pVT refractory to defibrillation</a:t>
            </a:r>
          </a:p>
        </p:txBody>
      </p:sp>
      <p:sp>
        <p:nvSpPr>
          <p:cNvPr id="4" name="Footer Placeholder 8">
            <a:extLst>
              <a:ext uri="{FF2B5EF4-FFF2-40B4-BE49-F238E27FC236}">
                <a16:creationId xmlns:a16="http://schemas.microsoft.com/office/drawing/2014/main" id="{3C7FDDE3-A0C7-7970-D830-64D0FC19D9EA}"/>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Panchal et al. </a:t>
            </a:r>
            <a:r>
              <a:rPr lang="en-US" i="1" dirty="0"/>
              <a:t>Circulation</a:t>
            </a:r>
            <a:r>
              <a:rPr lang="en-US" dirty="0"/>
              <a:t>. 2020.</a:t>
            </a:r>
          </a:p>
        </p:txBody>
      </p:sp>
      <p:sp>
        <p:nvSpPr>
          <p:cNvPr id="7" name="Freeform: Shape 6">
            <a:extLst>
              <a:ext uri="{FF2B5EF4-FFF2-40B4-BE49-F238E27FC236}">
                <a16:creationId xmlns:a16="http://schemas.microsoft.com/office/drawing/2014/main" id="{0FF1BACC-0936-68BD-5179-0ED501202C97}"/>
              </a:ext>
            </a:extLst>
          </p:cNvPr>
          <p:cNvSpPr/>
          <p:nvPr/>
        </p:nvSpPr>
        <p:spPr>
          <a:xfrm>
            <a:off x="1397000" y="2977200"/>
            <a:ext cx="9398000" cy="1304100"/>
          </a:xfrm>
          <a:custGeom>
            <a:avLst/>
            <a:gdLst>
              <a:gd name="connsiteX0" fmla="*/ 0 w 9398000"/>
              <a:gd name="connsiteY0" fmla="*/ 0 h 1304100"/>
              <a:gd name="connsiteX1" fmla="*/ 9398000 w 9398000"/>
              <a:gd name="connsiteY1" fmla="*/ 0 h 1304100"/>
              <a:gd name="connsiteX2" fmla="*/ 9398000 w 9398000"/>
              <a:gd name="connsiteY2" fmla="*/ 1304100 h 1304100"/>
              <a:gd name="connsiteX3" fmla="*/ 0 w 9398000"/>
              <a:gd name="connsiteY3" fmla="*/ 1304100 h 1304100"/>
              <a:gd name="connsiteX4" fmla="*/ 0 w 9398000"/>
              <a:gd name="connsiteY4" fmla="*/ 0 h 130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0" h="1304100">
                <a:moveTo>
                  <a:pt x="0" y="0"/>
                </a:moveTo>
                <a:lnTo>
                  <a:pt x="9398000" y="0"/>
                </a:lnTo>
                <a:lnTo>
                  <a:pt x="9398000" y="1304100"/>
                </a:lnTo>
                <a:lnTo>
                  <a:pt x="0" y="1304100"/>
                </a:lnTo>
                <a:lnTo>
                  <a:pt x="0" y="0"/>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389" tIns="479044" rIns="72938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Chemical cardioversion to restore perfusing rhythm</a:t>
            </a:r>
            <a:endParaRPr lang="en-US" sz="2300" kern="1200" dirty="0"/>
          </a:p>
          <a:p>
            <a:pPr marL="228600" lvl="1" indent="-228600" algn="l" defTabSz="1022350">
              <a:lnSpc>
                <a:spcPct val="90000"/>
              </a:lnSpc>
              <a:spcBef>
                <a:spcPct val="0"/>
              </a:spcBef>
              <a:spcAft>
                <a:spcPct val="15000"/>
              </a:spcAft>
              <a:buChar char="•"/>
            </a:pPr>
            <a:r>
              <a:rPr lang="en-US" sz="2300" kern="1200"/>
              <a:t>Lowers defibrillation threshold</a:t>
            </a:r>
            <a:endParaRPr lang="en-US" sz="2300" kern="1200" dirty="0"/>
          </a:p>
        </p:txBody>
      </p:sp>
      <p:sp>
        <p:nvSpPr>
          <p:cNvPr id="8" name="Freeform: Shape 7">
            <a:extLst>
              <a:ext uri="{FF2B5EF4-FFF2-40B4-BE49-F238E27FC236}">
                <a16:creationId xmlns:a16="http://schemas.microsoft.com/office/drawing/2014/main" id="{F6248629-C1CB-40BD-5D5B-AEA217C86D70}"/>
              </a:ext>
            </a:extLst>
          </p:cNvPr>
          <p:cNvSpPr/>
          <p:nvPr/>
        </p:nvSpPr>
        <p:spPr>
          <a:xfrm>
            <a:off x="1866900" y="2637720"/>
            <a:ext cx="6578600" cy="678960"/>
          </a:xfrm>
          <a:custGeom>
            <a:avLst/>
            <a:gdLst>
              <a:gd name="connsiteX0" fmla="*/ 0 w 6578600"/>
              <a:gd name="connsiteY0" fmla="*/ 113162 h 678960"/>
              <a:gd name="connsiteX1" fmla="*/ 113162 w 6578600"/>
              <a:gd name="connsiteY1" fmla="*/ 0 h 678960"/>
              <a:gd name="connsiteX2" fmla="*/ 6465438 w 6578600"/>
              <a:gd name="connsiteY2" fmla="*/ 0 h 678960"/>
              <a:gd name="connsiteX3" fmla="*/ 6578600 w 6578600"/>
              <a:gd name="connsiteY3" fmla="*/ 113162 h 678960"/>
              <a:gd name="connsiteX4" fmla="*/ 6578600 w 6578600"/>
              <a:gd name="connsiteY4" fmla="*/ 565798 h 678960"/>
              <a:gd name="connsiteX5" fmla="*/ 6465438 w 6578600"/>
              <a:gd name="connsiteY5" fmla="*/ 678960 h 678960"/>
              <a:gd name="connsiteX6" fmla="*/ 113162 w 6578600"/>
              <a:gd name="connsiteY6" fmla="*/ 678960 h 678960"/>
              <a:gd name="connsiteX7" fmla="*/ 0 w 6578600"/>
              <a:gd name="connsiteY7" fmla="*/ 565798 h 678960"/>
              <a:gd name="connsiteX8" fmla="*/ 0 w 657860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8600" h="678960">
                <a:moveTo>
                  <a:pt x="0" y="113162"/>
                </a:moveTo>
                <a:cubicBezTo>
                  <a:pt x="0" y="50664"/>
                  <a:pt x="50664" y="0"/>
                  <a:pt x="113162" y="0"/>
                </a:cubicBezTo>
                <a:lnTo>
                  <a:pt x="6465438" y="0"/>
                </a:lnTo>
                <a:cubicBezTo>
                  <a:pt x="6527936" y="0"/>
                  <a:pt x="6578600" y="50664"/>
                  <a:pt x="6578600" y="113162"/>
                </a:cubicBezTo>
                <a:lnTo>
                  <a:pt x="6578600" y="565798"/>
                </a:lnTo>
                <a:cubicBezTo>
                  <a:pt x="6578600" y="628296"/>
                  <a:pt x="6527936" y="678960"/>
                  <a:pt x="6465438" y="678960"/>
                </a:cubicBezTo>
                <a:lnTo>
                  <a:pt x="113162" y="678960"/>
                </a:lnTo>
                <a:cubicBezTo>
                  <a:pt x="50664" y="678960"/>
                  <a:pt x="0" y="628296"/>
                  <a:pt x="0" y="565798"/>
                </a:cubicBezTo>
                <a:lnTo>
                  <a:pt x="0" y="11316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99" tIns="33144" rIns="281799" bIns="33144" numCol="1" spcCol="1270" anchor="ctr" anchorCtr="0">
            <a:noAutofit/>
          </a:bodyPr>
          <a:lstStyle/>
          <a:p>
            <a:pPr marL="0" lvl="0" indent="0" algn="l" defTabSz="1022350">
              <a:lnSpc>
                <a:spcPct val="90000"/>
              </a:lnSpc>
              <a:spcBef>
                <a:spcPct val="0"/>
              </a:spcBef>
              <a:spcAft>
                <a:spcPct val="35000"/>
              </a:spcAft>
              <a:buNone/>
            </a:pPr>
            <a:r>
              <a:rPr lang="en-US" sz="2300" kern="1200" dirty="0"/>
              <a:t>Rationale:</a:t>
            </a:r>
          </a:p>
        </p:txBody>
      </p:sp>
      <p:sp>
        <p:nvSpPr>
          <p:cNvPr id="9" name="Freeform: Shape 8">
            <a:extLst>
              <a:ext uri="{FF2B5EF4-FFF2-40B4-BE49-F238E27FC236}">
                <a16:creationId xmlns:a16="http://schemas.microsoft.com/office/drawing/2014/main" id="{B43C5500-B265-3F40-F332-BED58AE3E4A1}"/>
              </a:ext>
            </a:extLst>
          </p:cNvPr>
          <p:cNvSpPr/>
          <p:nvPr/>
        </p:nvSpPr>
        <p:spPr>
          <a:xfrm>
            <a:off x="1397000" y="4744980"/>
            <a:ext cx="9398000" cy="1304100"/>
          </a:xfrm>
          <a:custGeom>
            <a:avLst/>
            <a:gdLst>
              <a:gd name="connsiteX0" fmla="*/ 0 w 9398000"/>
              <a:gd name="connsiteY0" fmla="*/ 0 h 1304100"/>
              <a:gd name="connsiteX1" fmla="*/ 9398000 w 9398000"/>
              <a:gd name="connsiteY1" fmla="*/ 0 h 1304100"/>
              <a:gd name="connsiteX2" fmla="*/ 9398000 w 9398000"/>
              <a:gd name="connsiteY2" fmla="*/ 1304100 h 1304100"/>
              <a:gd name="connsiteX3" fmla="*/ 0 w 9398000"/>
              <a:gd name="connsiteY3" fmla="*/ 1304100 h 1304100"/>
              <a:gd name="connsiteX4" fmla="*/ 0 w 9398000"/>
              <a:gd name="connsiteY4" fmla="*/ 0 h 130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0" h="1304100">
                <a:moveTo>
                  <a:pt x="0" y="0"/>
                </a:moveTo>
                <a:lnTo>
                  <a:pt x="9398000" y="0"/>
                </a:lnTo>
                <a:lnTo>
                  <a:pt x="9398000" y="1304100"/>
                </a:lnTo>
                <a:lnTo>
                  <a:pt x="0" y="1304100"/>
                </a:lnTo>
                <a:lnTo>
                  <a:pt x="0" y="0"/>
                </a:lnTo>
                <a:close/>
              </a:path>
            </a:pathLst>
          </a:cu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9389" tIns="479044" rIns="72938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Amiodarone</a:t>
            </a:r>
            <a:endParaRPr lang="en-US" sz="2300" kern="1200" dirty="0"/>
          </a:p>
          <a:p>
            <a:pPr marL="228600" lvl="1" indent="-228600" algn="l" defTabSz="1022350">
              <a:lnSpc>
                <a:spcPct val="90000"/>
              </a:lnSpc>
              <a:spcBef>
                <a:spcPct val="0"/>
              </a:spcBef>
              <a:spcAft>
                <a:spcPct val="15000"/>
              </a:spcAft>
              <a:buChar char="•"/>
            </a:pPr>
            <a:r>
              <a:rPr lang="en-US" sz="2300" kern="1200"/>
              <a:t>Lidocaine</a:t>
            </a:r>
          </a:p>
        </p:txBody>
      </p:sp>
      <p:sp>
        <p:nvSpPr>
          <p:cNvPr id="10" name="Freeform: Shape 9">
            <a:extLst>
              <a:ext uri="{FF2B5EF4-FFF2-40B4-BE49-F238E27FC236}">
                <a16:creationId xmlns:a16="http://schemas.microsoft.com/office/drawing/2014/main" id="{25853EB4-29E9-8745-3AEB-9D53E57C90F0}"/>
              </a:ext>
            </a:extLst>
          </p:cNvPr>
          <p:cNvSpPr/>
          <p:nvPr/>
        </p:nvSpPr>
        <p:spPr>
          <a:xfrm>
            <a:off x="1866900" y="4405500"/>
            <a:ext cx="6578600" cy="678960"/>
          </a:xfrm>
          <a:custGeom>
            <a:avLst/>
            <a:gdLst>
              <a:gd name="connsiteX0" fmla="*/ 0 w 6578600"/>
              <a:gd name="connsiteY0" fmla="*/ 113162 h 678960"/>
              <a:gd name="connsiteX1" fmla="*/ 113162 w 6578600"/>
              <a:gd name="connsiteY1" fmla="*/ 0 h 678960"/>
              <a:gd name="connsiteX2" fmla="*/ 6465438 w 6578600"/>
              <a:gd name="connsiteY2" fmla="*/ 0 h 678960"/>
              <a:gd name="connsiteX3" fmla="*/ 6578600 w 6578600"/>
              <a:gd name="connsiteY3" fmla="*/ 113162 h 678960"/>
              <a:gd name="connsiteX4" fmla="*/ 6578600 w 6578600"/>
              <a:gd name="connsiteY4" fmla="*/ 565798 h 678960"/>
              <a:gd name="connsiteX5" fmla="*/ 6465438 w 6578600"/>
              <a:gd name="connsiteY5" fmla="*/ 678960 h 678960"/>
              <a:gd name="connsiteX6" fmla="*/ 113162 w 6578600"/>
              <a:gd name="connsiteY6" fmla="*/ 678960 h 678960"/>
              <a:gd name="connsiteX7" fmla="*/ 0 w 6578600"/>
              <a:gd name="connsiteY7" fmla="*/ 565798 h 678960"/>
              <a:gd name="connsiteX8" fmla="*/ 0 w 657860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8600" h="678960">
                <a:moveTo>
                  <a:pt x="0" y="113162"/>
                </a:moveTo>
                <a:cubicBezTo>
                  <a:pt x="0" y="50664"/>
                  <a:pt x="50664" y="0"/>
                  <a:pt x="113162" y="0"/>
                </a:cubicBezTo>
                <a:lnTo>
                  <a:pt x="6465438" y="0"/>
                </a:lnTo>
                <a:cubicBezTo>
                  <a:pt x="6527936" y="0"/>
                  <a:pt x="6578600" y="50664"/>
                  <a:pt x="6578600" y="113162"/>
                </a:cubicBezTo>
                <a:lnTo>
                  <a:pt x="6578600" y="565798"/>
                </a:lnTo>
                <a:cubicBezTo>
                  <a:pt x="6578600" y="628296"/>
                  <a:pt x="6527936" y="678960"/>
                  <a:pt x="6465438" y="678960"/>
                </a:cubicBezTo>
                <a:lnTo>
                  <a:pt x="113162" y="678960"/>
                </a:lnTo>
                <a:cubicBezTo>
                  <a:pt x="50664" y="678960"/>
                  <a:pt x="0" y="628296"/>
                  <a:pt x="0" y="565798"/>
                </a:cubicBezTo>
                <a:lnTo>
                  <a:pt x="0" y="11316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99" tIns="33144" rIns="281799" bIns="33144" numCol="1" spcCol="1270" anchor="ctr" anchorCtr="0">
            <a:noAutofit/>
          </a:bodyPr>
          <a:lstStyle/>
          <a:p>
            <a:pPr marL="0" lvl="0" indent="0" algn="l" defTabSz="1022350">
              <a:lnSpc>
                <a:spcPct val="90000"/>
              </a:lnSpc>
              <a:spcBef>
                <a:spcPct val="0"/>
              </a:spcBef>
              <a:spcAft>
                <a:spcPct val="35000"/>
              </a:spcAft>
              <a:buNone/>
            </a:pPr>
            <a:r>
              <a:rPr lang="en-US" sz="2300" kern="1200"/>
              <a:t>Two drugs primarily used:</a:t>
            </a:r>
            <a:endParaRPr lang="en-US" sz="2300" kern="1200" dirty="0"/>
          </a:p>
        </p:txBody>
      </p:sp>
    </p:spTree>
    <p:extLst>
      <p:ext uri="{BB962C8B-B14F-4D97-AF65-F5344CB8AC3E}">
        <p14:creationId xmlns:p14="http://schemas.microsoft.com/office/powerpoint/2010/main" val="19235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7D7367-8EC8-5F0C-3633-CF6722A6D3AF}"/>
              </a:ext>
            </a:extLst>
          </p:cNvPr>
          <p:cNvSpPr>
            <a:spLocks noGrp="1"/>
          </p:cNvSpPr>
          <p:nvPr>
            <p:ph type="title"/>
          </p:nvPr>
        </p:nvSpPr>
        <p:spPr/>
        <p:txBody>
          <a:bodyPr/>
          <a:lstStyle/>
          <a:p>
            <a:r>
              <a:rPr lang="en-US" dirty="0"/>
              <a:t>Amiodarone vs. Lidocaine</a:t>
            </a:r>
          </a:p>
        </p:txBody>
      </p:sp>
      <p:sp>
        <p:nvSpPr>
          <p:cNvPr id="5" name="Text Placeholder 4">
            <a:extLst>
              <a:ext uri="{FF2B5EF4-FFF2-40B4-BE49-F238E27FC236}">
                <a16:creationId xmlns:a16="http://schemas.microsoft.com/office/drawing/2014/main" id="{0902E7E5-34D9-2BD4-899B-324366B865C1}"/>
              </a:ext>
            </a:extLst>
          </p:cNvPr>
          <p:cNvSpPr>
            <a:spLocks noGrp="1"/>
          </p:cNvSpPr>
          <p:nvPr>
            <p:ph type="body" idx="1"/>
          </p:nvPr>
        </p:nvSpPr>
        <p:spPr>
          <a:xfrm>
            <a:off x="1066800" y="3206963"/>
            <a:ext cx="4800600" cy="383379"/>
          </a:xfrm>
        </p:spPr>
        <p:txBody>
          <a:bodyPr/>
          <a:lstStyle/>
          <a:p>
            <a:pPr algn="ctr"/>
            <a:r>
              <a:rPr lang="en-US" b="1" dirty="0">
                <a:solidFill>
                  <a:schemeClr val="tx1"/>
                </a:solidFill>
              </a:rPr>
              <a:t>Amiodarone</a:t>
            </a:r>
          </a:p>
        </p:txBody>
      </p:sp>
      <p:sp>
        <p:nvSpPr>
          <p:cNvPr id="6" name="Content Placeholder 5">
            <a:extLst>
              <a:ext uri="{FF2B5EF4-FFF2-40B4-BE49-F238E27FC236}">
                <a16:creationId xmlns:a16="http://schemas.microsoft.com/office/drawing/2014/main" id="{C1D2F382-A086-EA82-754F-B4823D4E9F3B}"/>
              </a:ext>
            </a:extLst>
          </p:cNvPr>
          <p:cNvSpPr>
            <a:spLocks noGrp="1"/>
          </p:cNvSpPr>
          <p:nvPr>
            <p:ph sz="half" idx="2"/>
          </p:nvPr>
        </p:nvSpPr>
        <p:spPr>
          <a:xfrm>
            <a:off x="1066800" y="3581400"/>
            <a:ext cx="4800600" cy="2898012"/>
          </a:xfrm>
          <a:solidFill>
            <a:schemeClr val="bg1"/>
          </a:solidFill>
          <a:ln w="28575">
            <a:solidFill>
              <a:schemeClr val="accent1"/>
            </a:solidFill>
          </a:ln>
        </p:spPr>
        <p:txBody>
          <a:bodyPr tIns="182880" bIns="182880">
            <a:normAutofit fontScale="77500" lnSpcReduction="20000"/>
          </a:bodyPr>
          <a:lstStyle/>
          <a:p>
            <a:r>
              <a:rPr lang="en-US" b="1" u="sng" dirty="0">
                <a:solidFill>
                  <a:schemeClr val="tx1"/>
                </a:solidFill>
              </a:rPr>
              <a:t>Mechanism</a:t>
            </a:r>
            <a:r>
              <a:rPr lang="en-US" dirty="0">
                <a:solidFill>
                  <a:schemeClr val="tx1"/>
                </a:solidFill>
              </a:rPr>
              <a:t>: Class III antiarrhythmic with effects on </a:t>
            </a:r>
            <a:r>
              <a:rPr lang="el-GR" dirty="0">
                <a:solidFill>
                  <a:schemeClr val="tx1"/>
                </a:solidFill>
              </a:rPr>
              <a:t>α/β </a:t>
            </a:r>
            <a:r>
              <a:rPr lang="en-US" dirty="0">
                <a:solidFill>
                  <a:schemeClr val="tx1"/>
                </a:solidFill>
              </a:rPr>
              <a:t>receptors + Na/K/Ca channels</a:t>
            </a:r>
          </a:p>
          <a:p>
            <a:r>
              <a:rPr lang="en-US" b="1" u="sng" dirty="0">
                <a:solidFill>
                  <a:schemeClr val="tx1"/>
                </a:solidFill>
              </a:rPr>
              <a:t>Dose</a:t>
            </a:r>
            <a:r>
              <a:rPr lang="en-US" dirty="0">
                <a:solidFill>
                  <a:schemeClr val="tx1"/>
                </a:solidFill>
              </a:rPr>
              <a:t>: </a:t>
            </a:r>
          </a:p>
          <a:p>
            <a:pPr lvl="1"/>
            <a:r>
              <a:rPr lang="en-US" dirty="0">
                <a:solidFill>
                  <a:schemeClr val="tx1"/>
                </a:solidFill>
              </a:rPr>
              <a:t>Initial = 300 mg</a:t>
            </a:r>
          </a:p>
          <a:p>
            <a:pPr lvl="1"/>
            <a:r>
              <a:rPr lang="en-US" dirty="0">
                <a:solidFill>
                  <a:schemeClr val="tx1"/>
                </a:solidFill>
              </a:rPr>
              <a:t>Repeat = 150 mg</a:t>
            </a:r>
          </a:p>
          <a:p>
            <a:r>
              <a:rPr lang="en-US" b="1" u="sng" dirty="0">
                <a:solidFill>
                  <a:schemeClr val="tx1"/>
                </a:solidFill>
              </a:rPr>
              <a:t>Adverse Effects</a:t>
            </a:r>
            <a:r>
              <a:rPr lang="en-US" dirty="0">
                <a:solidFill>
                  <a:schemeClr val="tx1"/>
                </a:solidFill>
              </a:rPr>
              <a:t>:</a:t>
            </a:r>
          </a:p>
          <a:p>
            <a:pPr lvl="1"/>
            <a:r>
              <a:rPr lang="en-US" dirty="0">
                <a:solidFill>
                  <a:schemeClr val="tx1"/>
                </a:solidFill>
              </a:rPr>
              <a:t>Hypotension</a:t>
            </a:r>
          </a:p>
          <a:p>
            <a:pPr lvl="1"/>
            <a:r>
              <a:rPr lang="en-US" dirty="0">
                <a:solidFill>
                  <a:schemeClr val="tx1"/>
                </a:solidFill>
              </a:rPr>
              <a:t>Bradycardia</a:t>
            </a:r>
          </a:p>
          <a:p>
            <a:endParaRPr lang="en-US" dirty="0"/>
          </a:p>
        </p:txBody>
      </p:sp>
      <p:sp>
        <p:nvSpPr>
          <p:cNvPr id="7" name="Text Placeholder 6">
            <a:extLst>
              <a:ext uri="{FF2B5EF4-FFF2-40B4-BE49-F238E27FC236}">
                <a16:creationId xmlns:a16="http://schemas.microsoft.com/office/drawing/2014/main" id="{244227C6-3D52-97CA-A720-CD1543FEFEEF}"/>
              </a:ext>
            </a:extLst>
          </p:cNvPr>
          <p:cNvSpPr>
            <a:spLocks noGrp="1"/>
          </p:cNvSpPr>
          <p:nvPr>
            <p:ph type="body" sz="quarter" idx="3"/>
          </p:nvPr>
        </p:nvSpPr>
        <p:spPr>
          <a:xfrm>
            <a:off x="6324600" y="3206962"/>
            <a:ext cx="4800600" cy="383380"/>
          </a:xfrm>
        </p:spPr>
        <p:txBody>
          <a:bodyPr/>
          <a:lstStyle/>
          <a:p>
            <a:pPr algn="ctr"/>
            <a:r>
              <a:rPr lang="en-US" b="1" dirty="0">
                <a:solidFill>
                  <a:schemeClr val="tx1"/>
                </a:solidFill>
              </a:rPr>
              <a:t>Lidocaine</a:t>
            </a:r>
          </a:p>
        </p:txBody>
      </p:sp>
      <p:sp>
        <p:nvSpPr>
          <p:cNvPr id="8" name="Content Placeholder 7">
            <a:extLst>
              <a:ext uri="{FF2B5EF4-FFF2-40B4-BE49-F238E27FC236}">
                <a16:creationId xmlns:a16="http://schemas.microsoft.com/office/drawing/2014/main" id="{9E796822-2109-57A2-E72C-2A9E60D7C50B}"/>
              </a:ext>
            </a:extLst>
          </p:cNvPr>
          <p:cNvSpPr>
            <a:spLocks noGrp="1"/>
          </p:cNvSpPr>
          <p:nvPr>
            <p:ph sz="quarter" idx="4"/>
          </p:nvPr>
        </p:nvSpPr>
        <p:spPr>
          <a:xfrm>
            <a:off x="6324600" y="3580688"/>
            <a:ext cx="4800600" cy="2898723"/>
          </a:xfrm>
          <a:solidFill>
            <a:schemeClr val="bg1"/>
          </a:solidFill>
          <a:ln w="28575">
            <a:solidFill>
              <a:schemeClr val="accent3"/>
            </a:solidFill>
          </a:ln>
        </p:spPr>
        <p:txBody>
          <a:bodyPr tIns="182880" bIns="182880">
            <a:normAutofit fontScale="85000" lnSpcReduction="20000"/>
          </a:bodyPr>
          <a:lstStyle/>
          <a:p>
            <a:r>
              <a:rPr lang="en-US" b="1" u="sng" dirty="0">
                <a:solidFill>
                  <a:schemeClr val="tx1"/>
                </a:solidFill>
              </a:rPr>
              <a:t>Mechanism</a:t>
            </a:r>
            <a:r>
              <a:rPr lang="en-US" dirty="0">
                <a:solidFill>
                  <a:schemeClr val="tx1"/>
                </a:solidFill>
              </a:rPr>
              <a:t>: Class 1b antiarrhythmic (Na channel blocker)</a:t>
            </a:r>
          </a:p>
          <a:p>
            <a:r>
              <a:rPr lang="en-US" b="1" u="sng" dirty="0">
                <a:solidFill>
                  <a:schemeClr val="tx1"/>
                </a:solidFill>
              </a:rPr>
              <a:t>Dose</a:t>
            </a:r>
            <a:r>
              <a:rPr lang="en-US" dirty="0">
                <a:solidFill>
                  <a:schemeClr val="tx1"/>
                </a:solidFill>
              </a:rPr>
              <a:t>:</a:t>
            </a:r>
          </a:p>
          <a:p>
            <a:pPr lvl="1"/>
            <a:r>
              <a:rPr lang="en-US" dirty="0">
                <a:solidFill>
                  <a:schemeClr val="tx1"/>
                </a:solidFill>
              </a:rPr>
              <a:t>Initial = 1-1.5 mg/kg</a:t>
            </a:r>
          </a:p>
          <a:p>
            <a:pPr lvl="1"/>
            <a:r>
              <a:rPr lang="en-US" dirty="0">
                <a:solidFill>
                  <a:schemeClr val="tx1"/>
                </a:solidFill>
              </a:rPr>
              <a:t>Repeat = 0.5-0.75 mg/kg</a:t>
            </a:r>
          </a:p>
          <a:p>
            <a:r>
              <a:rPr lang="en-US" b="1" u="sng" dirty="0">
                <a:solidFill>
                  <a:schemeClr val="tx1"/>
                </a:solidFill>
              </a:rPr>
              <a:t>Adverse Effects</a:t>
            </a:r>
            <a:r>
              <a:rPr lang="en-US" dirty="0">
                <a:solidFill>
                  <a:schemeClr val="tx1"/>
                </a:solidFill>
              </a:rPr>
              <a:t>:</a:t>
            </a:r>
          </a:p>
          <a:p>
            <a:pPr lvl="1"/>
            <a:r>
              <a:rPr lang="en-US" dirty="0">
                <a:solidFill>
                  <a:schemeClr val="tx1"/>
                </a:solidFill>
              </a:rPr>
              <a:t>Seizures</a:t>
            </a:r>
          </a:p>
          <a:p>
            <a:pPr lvl="1"/>
            <a:r>
              <a:rPr lang="en-US" dirty="0">
                <a:solidFill>
                  <a:schemeClr val="tx1"/>
                </a:solidFill>
              </a:rPr>
              <a:t>Bradycardia</a:t>
            </a:r>
          </a:p>
          <a:p>
            <a:endParaRPr lang="en-US" dirty="0">
              <a:solidFill>
                <a:schemeClr val="tx1"/>
              </a:solidFill>
            </a:endParaRPr>
          </a:p>
        </p:txBody>
      </p:sp>
      <p:sp>
        <p:nvSpPr>
          <p:cNvPr id="2" name="Footer Placeholder 8">
            <a:extLst>
              <a:ext uri="{FF2B5EF4-FFF2-40B4-BE49-F238E27FC236}">
                <a16:creationId xmlns:a16="http://schemas.microsoft.com/office/drawing/2014/main" id="{AD7760ED-152C-F0DE-8478-A6CE96D0CAE2}"/>
              </a:ext>
            </a:extLst>
          </p:cNvPr>
          <p:cNvSpPr txBox="1">
            <a:spLocks/>
          </p:cNvSpPr>
          <p:nvPr/>
        </p:nvSpPr>
        <p:spPr>
          <a:xfrm>
            <a:off x="9372600" y="6546543"/>
            <a:ext cx="2819400" cy="31145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Lexicomp. Amiodarone.</a:t>
            </a:r>
          </a:p>
          <a:p>
            <a:pPr algn="r"/>
            <a:r>
              <a:rPr lang="en-US" dirty="0"/>
              <a:t>Lexicomp. Lidocaine.</a:t>
            </a:r>
          </a:p>
        </p:txBody>
      </p:sp>
      <p:pic>
        <p:nvPicPr>
          <p:cNvPr id="3" name="Picture 2">
            <a:extLst>
              <a:ext uri="{FF2B5EF4-FFF2-40B4-BE49-F238E27FC236}">
                <a16:creationId xmlns:a16="http://schemas.microsoft.com/office/drawing/2014/main" id="{9F84BDF2-5A16-2A7B-2B90-F0AC01A24D68}"/>
              </a:ext>
            </a:extLst>
          </p:cNvPr>
          <p:cNvPicPr>
            <a:picLocks noChangeAspect="1"/>
          </p:cNvPicPr>
          <p:nvPr/>
        </p:nvPicPr>
        <p:blipFill>
          <a:blip r:embed="rId2"/>
          <a:stretch>
            <a:fillRect/>
          </a:stretch>
        </p:blipFill>
        <p:spPr>
          <a:xfrm>
            <a:off x="3025887" y="1639648"/>
            <a:ext cx="882426" cy="1484552"/>
          </a:xfrm>
          <a:prstGeom prst="rect">
            <a:avLst/>
          </a:prstGeom>
          <a:ln w="28575">
            <a:solidFill>
              <a:schemeClr val="accent1"/>
            </a:solidFill>
          </a:ln>
        </p:spPr>
      </p:pic>
      <p:pic>
        <p:nvPicPr>
          <p:cNvPr id="9" name="Picture 8">
            <a:extLst>
              <a:ext uri="{FF2B5EF4-FFF2-40B4-BE49-F238E27FC236}">
                <a16:creationId xmlns:a16="http://schemas.microsoft.com/office/drawing/2014/main" id="{881993CA-5DCA-6BF4-D902-7DC7A4D9EBB3}"/>
              </a:ext>
            </a:extLst>
          </p:cNvPr>
          <p:cNvPicPr>
            <a:picLocks noChangeAspect="1"/>
          </p:cNvPicPr>
          <p:nvPr/>
        </p:nvPicPr>
        <p:blipFill>
          <a:blip r:embed="rId3"/>
          <a:stretch>
            <a:fillRect/>
          </a:stretch>
        </p:blipFill>
        <p:spPr>
          <a:xfrm>
            <a:off x="7380605" y="2133600"/>
            <a:ext cx="2688590" cy="907415"/>
          </a:xfrm>
          <a:prstGeom prst="rect">
            <a:avLst/>
          </a:prstGeom>
          <a:ln w="19050">
            <a:solidFill>
              <a:schemeClr val="accent3"/>
            </a:solidFill>
          </a:ln>
        </p:spPr>
      </p:pic>
      <p:sp>
        <p:nvSpPr>
          <p:cNvPr id="10" name="Footer Placeholder 8">
            <a:extLst>
              <a:ext uri="{FF2B5EF4-FFF2-40B4-BE49-F238E27FC236}">
                <a16:creationId xmlns:a16="http://schemas.microsoft.com/office/drawing/2014/main" id="{0F02F06F-24F2-C5DA-D9A9-6E33C75CD546}"/>
              </a:ext>
            </a:extLst>
          </p:cNvPr>
          <p:cNvSpPr txBox="1">
            <a:spLocks/>
          </p:cNvSpPr>
          <p:nvPr/>
        </p:nvSpPr>
        <p:spPr>
          <a:xfrm>
            <a:off x="7772400" y="6541680"/>
            <a:ext cx="2819400" cy="31145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Fresenius </a:t>
            </a:r>
            <a:r>
              <a:rPr lang="en-US" dirty="0" err="1"/>
              <a:t>Kabi</a:t>
            </a:r>
            <a:r>
              <a:rPr lang="en-US" dirty="0"/>
              <a:t>. Amiodarone.</a:t>
            </a:r>
          </a:p>
          <a:p>
            <a:pPr algn="r"/>
            <a:r>
              <a:rPr lang="en-US" dirty="0" err="1"/>
              <a:t>McGuff</a:t>
            </a:r>
            <a:r>
              <a:rPr lang="en-US" dirty="0"/>
              <a:t> Medical. Lidocaine.</a:t>
            </a:r>
          </a:p>
        </p:txBody>
      </p:sp>
    </p:spTree>
    <p:extLst>
      <p:ext uri="{BB962C8B-B14F-4D97-AF65-F5344CB8AC3E}">
        <p14:creationId xmlns:p14="http://schemas.microsoft.com/office/powerpoint/2010/main" val="366417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5029-A7A3-E59C-8171-045B47C3A3C2}"/>
              </a:ext>
            </a:extLst>
          </p:cNvPr>
          <p:cNvSpPr>
            <a:spLocks noGrp="1"/>
          </p:cNvSpPr>
          <p:nvPr>
            <p:ph type="title"/>
          </p:nvPr>
        </p:nvSpPr>
        <p:spPr/>
        <p:txBody>
          <a:bodyPr/>
          <a:lstStyle/>
          <a:p>
            <a:r>
              <a:rPr lang="en-US" dirty="0"/>
              <a:t>Guideline Recommendation History</a:t>
            </a:r>
          </a:p>
        </p:txBody>
      </p:sp>
      <p:sp>
        <p:nvSpPr>
          <p:cNvPr id="4" name="Footer Placeholder 8">
            <a:extLst>
              <a:ext uri="{FF2B5EF4-FFF2-40B4-BE49-F238E27FC236}">
                <a16:creationId xmlns:a16="http://schemas.microsoft.com/office/drawing/2014/main" id="{EBB2541C-BD0B-27CD-BA0E-BADAAA0D235A}"/>
              </a:ext>
            </a:extLst>
          </p:cNvPr>
          <p:cNvSpPr txBox="1">
            <a:spLocks/>
          </p:cNvSpPr>
          <p:nvPr/>
        </p:nvSpPr>
        <p:spPr>
          <a:xfrm>
            <a:off x="9372600" y="6477000"/>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Panchal et al. </a:t>
            </a:r>
            <a:r>
              <a:rPr lang="en-US" i="1" dirty="0"/>
              <a:t>Circulation</a:t>
            </a:r>
            <a:r>
              <a:rPr lang="en-US" dirty="0"/>
              <a:t>. 2020.</a:t>
            </a:r>
          </a:p>
          <a:p>
            <a:pPr algn="r"/>
            <a:r>
              <a:rPr lang="en-US" dirty="0"/>
              <a:t>Soar et al. </a:t>
            </a:r>
            <a:r>
              <a:rPr lang="en-US" i="1" dirty="0"/>
              <a:t>Resuscitation</a:t>
            </a:r>
            <a:r>
              <a:rPr lang="en-US" dirty="0"/>
              <a:t>. 2021.</a:t>
            </a:r>
          </a:p>
        </p:txBody>
      </p:sp>
      <p:sp>
        <p:nvSpPr>
          <p:cNvPr id="5" name="Footer Placeholder 8">
            <a:extLst>
              <a:ext uri="{FF2B5EF4-FFF2-40B4-BE49-F238E27FC236}">
                <a16:creationId xmlns:a16="http://schemas.microsoft.com/office/drawing/2014/main" id="{32C71A13-4901-8B19-6748-5EFA33462FC8}"/>
              </a:ext>
            </a:extLst>
          </p:cNvPr>
          <p:cNvSpPr txBox="1">
            <a:spLocks/>
          </p:cNvSpPr>
          <p:nvPr/>
        </p:nvSpPr>
        <p:spPr>
          <a:xfrm>
            <a:off x="7243848" y="6470342"/>
            <a:ext cx="2819400" cy="387658"/>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Link et al. </a:t>
            </a:r>
            <a:r>
              <a:rPr lang="en-US" i="1" dirty="0"/>
              <a:t>Circulation</a:t>
            </a:r>
            <a:r>
              <a:rPr lang="en-US" dirty="0"/>
              <a:t>. 2015.</a:t>
            </a:r>
          </a:p>
          <a:p>
            <a:pPr algn="r"/>
            <a:r>
              <a:rPr lang="en-US" dirty="0"/>
              <a:t>Panchal et al. </a:t>
            </a:r>
            <a:r>
              <a:rPr lang="en-US" i="1" dirty="0"/>
              <a:t>Circulation</a:t>
            </a:r>
            <a:r>
              <a:rPr lang="en-US" dirty="0"/>
              <a:t>. 2018.</a:t>
            </a:r>
          </a:p>
        </p:txBody>
      </p:sp>
      <p:sp>
        <p:nvSpPr>
          <p:cNvPr id="6" name="Footer Placeholder 8">
            <a:extLst>
              <a:ext uri="{FF2B5EF4-FFF2-40B4-BE49-F238E27FC236}">
                <a16:creationId xmlns:a16="http://schemas.microsoft.com/office/drawing/2014/main" id="{D77D15B9-1CA2-BAC1-C0D6-0DD5525505F0}"/>
              </a:ext>
            </a:extLst>
          </p:cNvPr>
          <p:cNvSpPr txBox="1">
            <a:spLocks/>
          </p:cNvSpPr>
          <p:nvPr/>
        </p:nvSpPr>
        <p:spPr>
          <a:xfrm>
            <a:off x="5115096" y="6477000"/>
            <a:ext cx="2819400"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r>
              <a:rPr lang="en-US" i="1" dirty="0"/>
              <a:t>Circulation</a:t>
            </a:r>
            <a:r>
              <a:rPr lang="en-US" dirty="0"/>
              <a:t>. 2005.</a:t>
            </a:r>
          </a:p>
          <a:p>
            <a:pPr algn="r"/>
            <a:r>
              <a:rPr lang="en-US" dirty="0" err="1"/>
              <a:t>Neumar</a:t>
            </a:r>
            <a:r>
              <a:rPr lang="en-US" dirty="0"/>
              <a:t> et al. </a:t>
            </a:r>
            <a:r>
              <a:rPr lang="en-US" i="1" dirty="0"/>
              <a:t>Circulation</a:t>
            </a:r>
            <a:r>
              <a:rPr lang="en-US" dirty="0"/>
              <a:t>. 2010.</a:t>
            </a:r>
          </a:p>
        </p:txBody>
      </p:sp>
      <p:sp>
        <p:nvSpPr>
          <p:cNvPr id="12" name="Arrow: Notched Right 11">
            <a:extLst>
              <a:ext uri="{FF2B5EF4-FFF2-40B4-BE49-F238E27FC236}">
                <a16:creationId xmlns:a16="http://schemas.microsoft.com/office/drawing/2014/main" id="{9C21F1AF-216E-D212-8BDA-D7E712219DD1}"/>
              </a:ext>
            </a:extLst>
          </p:cNvPr>
          <p:cNvSpPr/>
          <p:nvPr/>
        </p:nvSpPr>
        <p:spPr>
          <a:xfrm>
            <a:off x="567574" y="3200436"/>
            <a:ext cx="11056852" cy="1449493"/>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5ECD8D9F-0BAF-96A2-87DE-9952EDCF3CA5}"/>
              </a:ext>
            </a:extLst>
          </p:cNvPr>
          <p:cNvSpPr/>
          <p:nvPr/>
        </p:nvSpPr>
        <p:spPr>
          <a:xfrm>
            <a:off x="572432" y="2113317"/>
            <a:ext cx="3206918" cy="1449493"/>
          </a:xfrm>
          <a:custGeom>
            <a:avLst/>
            <a:gdLst>
              <a:gd name="connsiteX0" fmla="*/ 0 w 3206918"/>
              <a:gd name="connsiteY0" fmla="*/ 0 h 1449493"/>
              <a:gd name="connsiteX1" fmla="*/ 3206918 w 3206918"/>
              <a:gd name="connsiteY1" fmla="*/ 0 h 1449493"/>
              <a:gd name="connsiteX2" fmla="*/ 3206918 w 3206918"/>
              <a:gd name="connsiteY2" fmla="*/ 1449493 h 1449493"/>
              <a:gd name="connsiteX3" fmla="*/ 0 w 3206918"/>
              <a:gd name="connsiteY3" fmla="*/ 1449493 h 1449493"/>
              <a:gd name="connsiteX4" fmla="*/ 0 w 3206918"/>
              <a:gd name="connsiteY4" fmla="*/ 0 h 144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918" h="1449493">
                <a:moveTo>
                  <a:pt x="0" y="0"/>
                </a:moveTo>
                <a:lnTo>
                  <a:pt x="3206918" y="0"/>
                </a:lnTo>
                <a:lnTo>
                  <a:pt x="3206918" y="1449493"/>
                </a:lnTo>
                <a:lnTo>
                  <a:pt x="0" y="1449493"/>
                </a:lnTo>
                <a:lnTo>
                  <a:pt x="0" y="0"/>
                </a:lnTo>
                <a:close/>
              </a:path>
            </a:pathLst>
          </a:custGeom>
          <a:solidFill>
            <a:schemeClr val="bg1"/>
          </a:solidFill>
          <a:ln w="28575">
            <a:solidFill>
              <a:schemeClr val="accent3"/>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dirty="0"/>
              <a:t>Amiodarone may be considered when VF/pVT is unresponsive to CPR, defibrillation, and vasopressor therapy (Class IIb)</a:t>
            </a:r>
          </a:p>
          <a:p>
            <a:pPr marL="171450" lvl="1" indent="-171450" algn="l" defTabSz="533400">
              <a:lnSpc>
                <a:spcPct val="90000"/>
              </a:lnSpc>
              <a:spcBef>
                <a:spcPct val="0"/>
              </a:spcBef>
              <a:spcAft>
                <a:spcPct val="15000"/>
              </a:spcAft>
              <a:buFont typeface="Wingdings" panose="05000000000000000000" pitchFamily="2" charset="2"/>
              <a:buChar char="Ø"/>
            </a:pPr>
            <a:r>
              <a:rPr lang="en-US" sz="1200" kern="1200" dirty="0"/>
              <a:t>If amiodarone is unavailable, lidocaine may be considered (Class IIb)</a:t>
            </a:r>
          </a:p>
        </p:txBody>
      </p:sp>
      <p:sp>
        <p:nvSpPr>
          <p:cNvPr id="15" name="Freeform: Shape 14">
            <a:extLst>
              <a:ext uri="{FF2B5EF4-FFF2-40B4-BE49-F238E27FC236}">
                <a16:creationId xmlns:a16="http://schemas.microsoft.com/office/drawing/2014/main" id="{71E2BC80-7299-3CBB-C441-D2B119470B06}"/>
              </a:ext>
            </a:extLst>
          </p:cNvPr>
          <p:cNvSpPr/>
          <p:nvPr/>
        </p:nvSpPr>
        <p:spPr>
          <a:xfrm>
            <a:off x="3939697" y="4287556"/>
            <a:ext cx="3206918" cy="1449493"/>
          </a:xfrm>
          <a:custGeom>
            <a:avLst/>
            <a:gdLst>
              <a:gd name="connsiteX0" fmla="*/ 0 w 3206918"/>
              <a:gd name="connsiteY0" fmla="*/ 0 h 1449493"/>
              <a:gd name="connsiteX1" fmla="*/ 3206918 w 3206918"/>
              <a:gd name="connsiteY1" fmla="*/ 0 h 1449493"/>
              <a:gd name="connsiteX2" fmla="*/ 3206918 w 3206918"/>
              <a:gd name="connsiteY2" fmla="*/ 1449493 h 1449493"/>
              <a:gd name="connsiteX3" fmla="*/ 0 w 3206918"/>
              <a:gd name="connsiteY3" fmla="*/ 1449493 h 1449493"/>
              <a:gd name="connsiteX4" fmla="*/ 0 w 3206918"/>
              <a:gd name="connsiteY4" fmla="*/ 0 h 144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918" h="1449493">
                <a:moveTo>
                  <a:pt x="0" y="0"/>
                </a:moveTo>
                <a:lnTo>
                  <a:pt x="3206918" y="0"/>
                </a:lnTo>
                <a:lnTo>
                  <a:pt x="3206918" y="1449493"/>
                </a:lnTo>
                <a:lnTo>
                  <a:pt x="0" y="1449493"/>
                </a:lnTo>
                <a:lnTo>
                  <a:pt x="0" y="0"/>
                </a:lnTo>
                <a:close/>
              </a:path>
            </a:pathLst>
          </a:custGeom>
          <a:solidFill>
            <a:schemeClr val="bg1"/>
          </a:solidFill>
          <a:ln w="28575">
            <a:solidFill>
              <a:schemeClr val="accent3"/>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dirty="0"/>
              <a:t>Amiodarone may be considered for VF/pVT unresponsive to CPR, defibrillation and vasopressor therapy (Class IIb)</a:t>
            </a:r>
          </a:p>
          <a:p>
            <a:pPr marL="171450" lvl="1" indent="-171450" algn="l" defTabSz="533400">
              <a:lnSpc>
                <a:spcPct val="90000"/>
              </a:lnSpc>
              <a:spcBef>
                <a:spcPct val="0"/>
              </a:spcBef>
              <a:spcAft>
                <a:spcPct val="15000"/>
              </a:spcAft>
              <a:buFont typeface="Wingdings" panose="05000000000000000000" pitchFamily="2" charset="2"/>
              <a:buChar char="Ø"/>
            </a:pPr>
            <a:r>
              <a:rPr lang="en-US" sz="1200" kern="1200" dirty="0"/>
              <a:t>Lidocaine may be considered as an alternative to amiodarone (Class IIb)</a:t>
            </a:r>
          </a:p>
        </p:txBody>
      </p:sp>
      <p:sp>
        <p:nvSpPr>
          <p:cNvPr id="17" name="Freeform: Shape 16">
            <a:extLst>
              <a:ext uri="{FF2B5EF4-FFF2-40B4-BE49-F238E27FC236}">
                <a16:creationId xmlns:a16="http://schemas.microsoft.com/office/drawing/2014/main" id="{2EDA6F7A-C61F-26BE-AE65-F2879334AE0A}"/>
              </a:ext>
            </a:extLst>
          </p:cNvPr>
          <p:cNvSpPr/>
          <p:nvPr/>
        </p:nvSpPr>
        <p:spPr>
          <a:xfrm>
            <a:off x="7306962" y="2438400"/>
            <a:ext cx="3206918" cy="1124410"/>
          </a:xfrm>
          <a:custGeom>
            <a:avLst/>
            <a:gdLst>
              <a:gd name="connsiteX0" fmla="*/ 0 w 3206918"/>
              <a:gd name="connsiteY0" fmla="*/ 0 h 1449493"/>
              <a:gd name="connsiteX1" fmla="*/ 3206918 w 3206918"/>
              <a:gd name="connsiteY1" fmla="*/ 0 h 1449493"/>
              <a:gd name="connsiteX2" fmla="*/ 3206918 w 3206918"/>
              <a:gd name="connsiteY2" fmla="*/ 1449493 h 1449493"/>
              <a:gd name="connsiteX3" fmla="*/ 0 w 3206918"/>
              <a:gd name="connsiteY3" fmla="*/ 1449493 h 1449493"/>
              <a:gd name="connsiteX4" fmla="*/ 0 w 3206918"/>
              <a:gd name="connsiteY4" fmla="*/ 0 h 1449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918" h="1449493">
                <a:moveTo>
                  <a:pt x="0" y="0"/>
                </a:moveTo>
                <a:lnTo>
                  <a:pt x="3206918" y="0"/>
                </a:lnTo>
                <a:lnTo>
                  <a:pt x="3206918" y="1449493"/>
                </a:lnTo>
                <a:lnTo>
                  <a:pt x="0" y="1449493"/>
                </a:lnTo>
                <a:lnTo>
                  <a:pt x="0" y="0"/>
                </a:lnTo>
                <a:close/>
              </a:path>
            </a:pathLst>
          </a:custGeom>
          <a:solidFill>
            <a:schemeClr val="bg1"/>
          </a:solidFill>
          <a:ln w="28575">
            <a:solidFill>
              <a:schemeClr val="accent3"/>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b"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dirty="0"/>
              <a:t>Amiodarone or lidocaine may be considered for VF/pVT unresponsive to defibrillation (Class IIb)</a:t>
            </a:r>
          </a:p>
        </p:txBody>
      </p:sp>
      <p:sp>
        <p:nvSpPr>
          <p:cNvPr id="8" name="Content Placeholder 2">
            <a:extLst>
              <a:ext uri="{FF2B5EF4-FFF2-40B4-BE49-F238E27FC236}">
                <a16:creationId xmlns:a16="http://schemas.microsoft.com/office/drawing/2014/main" id="{47882DA5-FD66-244E-BE47-D911091314A5}"/>
              </a:ext>
            </a:extLst>
          </p:cNvPr>
          <p:cNvSpPr txBox="1">
            <a:spLocks/>
          </p:cNvSpPr>
          <p:nvPr/>
        </p:nvSpPr>
        <p:spPr>
          <a:xfrm>
            <a:off x="1374925" y="3683323"/>
            <a:ext cx="1601932" cy="483717"/>
          </a:xfrm>
          <a:prstGeom prst="rect">
            <a:avLst/>
          </a:prstGeom>
          <a:solidFill>
            <a:schemeClr val="bg1"/>
          </a:solidFill>
          <a:ln w="28575">
            <a:solidFill>
              <a:schemeClr val="accent3"/>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1600" dirty="0"/>
              <a:t>2005 </a:t>
            </a:r>
          </a:p>
          <a:p>
            <a:pPr marL="0" indent="0" algn="ctr">
              <a:spcBef>
                <a:spcPts val="0"/>
              </a:spcBef>
              <a:buFont typeface="Wingdings" panose="05000000000000000000" pitchFamily="2" charset="2"/>
              <a:buNone/>
            </a:pPr>
            <a:r>
              <a:rPr lang="en-US" sz="1600" dirty="0"/>
              <a:t>AHA Guidelines</a:t>
            </a:r>
          </a:p>
        </p:txBody>
      </p:sp>
      <p:sp>
        <p:nvSpPr>
          <p:cNvPr id="9" name="Content Placeholder 2">
            <a:extLst>
              <a:ext uri="{FF2B5EF4-FFF2-40B4-BE49-F238E27FC236}">
                <a16:creationId xmlns:a16="http://schemas.microsoft.com/office/drawing/2014/main" id="{758E63AE-768B-CE10-CF03-F85706C5BE7F}"/>
              </a:ext>
            </a:extLst>
          </p:cNvPr>
          <p:cNvSpPr txBox="1">
            <a:spLocks/>
          </p:cNvSpPr>
          <p:nvPr/>
        </p:nvSpPr>
        <p:spPr>
          <a:xfrm>
            <a:off x="4742190" y="3685145"/>
            <a:ext cx="1601932" cy="483717"/>
          </a:xfrm>
          <a:prstGeom prst="rect">
            <a:avLst/>
          </a:prstGeom>
          <a:solidFill>
            <a:schemeClr val="bg1"/>
          </a:solidFill>
          <a:ln w="28575">
            <a:solidFill>
              <a:schemeClr val="accent3"/>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1600" dirty="0"/>
              <a:t>2015 </a:t>
            </a:r>
          </a:p>
          <a:p>
            <a:pPr marL="0" indent="0" algn="ctr">
              <a:spcBef>
                <a:spcPts val="0"/>
              </a:spcBef>
              <a:buFont typeface="Wingdings" panose="05000000000000000000" pitchFamily="2" charset="2"/>
              <a:buNone/>
            </a:pPr>
            <a:r>
              <a:rPr lang="en-US" sz="1600" dirty="0"/>
              <a:t>AHA Guidelines</a:t>
            </a:r>
          </a:p>
        </p:txBody>
      </p:sp>
      <p:sp>
        <p:nvSpPr>
          <p:cNvPr id="10" name="Content Placeholder 2">
            <a:extLst>
              <a:ext uri="{FF2B5EF4-FFF2-40B4-BE49-F238E27FC236}">
                <a16:creationId xmlns:a16="http://schemas.microsoft.com/office/drawing/2014/main" id="{61800777-F618-50E1-53A7-330233E9FB2D}"/>
              </a:ext>
            </a:extLst>
          </p:cNvPr>
          <p:cNvSpPr txBox="1">
            <a:spLocks/>
          </p:cNvSpPr>
          <p:nvPr/>
        </p:nvSpPr>
        <p:spPr>
          <a:xfrm>
            <a:off x="8109455" y="3683322"/>
            <a:ext cx="1601932" cy="483717"/>
          </a:xfrm>
          <a:prstGeom prst="rect">
            <a:avLst/>
          </a:prstGeom>
          <a:solidFill>
            <a:schemeClr val="bg1"/>
          </a:solidFill>
          <a:ln w="28575">
            <a:solidFill>
              <a:schemeClr val="accent3"/>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1600" dirty="0"/>
              <a:t>2018</a:t>
            </a:r>
          </a:p>
          <a:p>
            <a:pPr marL="0" indent="0" algn="ctr">
              <a:spcBef>
                <a:spcPts val="0"/>
              </a:spcBef>
              <a:buFont typeface="Wingdings" panose="05000000000000000000" pitchFamily="2" charset="2"/>
              <a:buNone/>
            </a:pPr>
            <a:r>
              <a:rPr lang="en-US" sz="1600" dirty="0"/>
              <a:t>AHA Update</a:t>
            </a:r>
          </a:p>
        </p:txBody>
      </p:sp>
      <p:grpSp>
        <p:nvGrpSpPr>
          <p:cNvPr id="16" name="Group 15">
            <a:extLst>
              <a:ext uri="{FF2B5EF4-FFF2-40B4-BE49-F238E27FC236}">
                <a16:creationId xmlns:a16="http://schemas.microsoft.com/office/drawing/2014/main" id="{58416E47-DFD5-3AE4-FA93-6C2888098C97}"/>
              </a:ext>
            </a:extLst>
          </p:cNvPr>
          <p:cNvGrpSpPr/>
          <p:nvPr/>
        </p:nvGrpSpPr>
        <p:grpSpPr>
          <a:xfrm>
            <a:off x="527084" y="1978768"/>
            <a:ext cx="11092483" cy="4041032"/>
            <a:chOff x="527084" y="1978768"/>
            <a:chExt cx="11092483" cy="4041032"/>
          </a:xfrm>
        </p:grpSpPr>
        <p:sp>
          <p:nvSpPr>
            <p:cNvPr id="18" name="Content Placeholder 2">
              <a:extLst>
                <a:ext uri="{FF2B5EF4-FFF2-40B4-BE49-F238E27FC236}">
                  <a16:creationId xmlns:a16="http://schemas.microsoft.com/office/drawing/2014/main" id="{8F8D004C-201E-A172-C2F5-45906A4050E8}"/>
                </a:ext>
              </a:extLst>
            </p:cNvPr>
            <p:cNvSpPr txBox="1">
              <a:spLocks/>
            </p:cNvSpPr>
            <p:nvPr/>
          </p:nvSpPr>
          <p:spPr>
            <a:xfrm>
              <a:off x="527084" y="1978768"/>
              <a:ext cx="11092483" cy="4041032"/>
            </a:xfrm>
            <a:prstGeom prst="rect">
              <a:avLst/>
            </a:prstGeom>
            <a:solidFill>
              <a:schemeClr val="bg1"/>
            </a:solidFill>
            <a:ln w="28575">
              <a:solidFill>
                <a:schemeClr val="accent5"/>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274320" lvl="1" indent="0" algn="ctr">
                <a:buNone/>
              </a:pPr>
              <a:r>
                <a:rPr lang="en-US" sz="2800" b="1" dirty="0"/>
                <a:t>2020 AHA Guidelines</a:t>
              </a:r>
            </a:p>
            <a:p>
              <a:pPr marL="274320" lvl="1" indent="0" algn="ctr">
                <a:buNone/>
              </a:pPr>
              <a:endParaRPr lang="en-US" sz="2800" b="1" dirty="0"/>
            </a:p>
            <a:p>
              <a:pPr marL="274320" lvl="1" indent="0" algn="ctr">
                <a:buNone/>
              </a:pPr>
              <a:endParaRPr lang="en-US" sz="2800" b="1" dirty="0"/>
            </a:p>
            <a:p>
              <a:pPr marL="274320" lvl="1" indent="0" algn="ctr">
                <a:buNone/>
              </a:pPr>
              <a:endParaRPr lang="en-US" sz="2800" b="1" dirty="0"/>
            </a:p>
            <a:p>
              <a:pPr marL="274320" lvl="1" indent="0" algn="ctr">
                <a:buNone/>
              </a:pPr>
              <a:endParaRPr lang="en-US" sz="2800" b="1" dirty="0"/>
            </a:p>
            <a:p>
              <a:pPr marL="274320" lvl="1" indent="0" algn="ctr">
                <a:buNone/>
              </a:pPr>
              <a:endParaRPr lang="en-US" sz="2800" b="1" dirty="0"/>
            </a:p>
          </p:txBody>
        </p:sp>
        <p:pic>
          <p:nvPicPr>
            <p:cNvPr id="19" name="Picture 18">
              <a:extLst>
                <a:ext uri="{FF2B5EF4-FFF2-40B4-BE49-F238E27FC236}">
                  <a16:creationId xmlns:a16="http://schemas.microsoft.com/office/drawing/2014/main" id="{FF4253C8-2FCD-E5A9-A39E-2432DF8A4423}"/>
                </a:ext>
              </a:extLst>
            </p:cNvPr>
            <p:cNvPicPr>
              <a:picLocks noChangeAspect="1"/>
            </p:cNvPicPr>
            <p:nvPr/>
          </p:nvPicPr>
          <p:blipFill rotWithShape="1">
            <a:blip r:embed="rId2"/>
            <a:srcRect l="1572" t="5710" r="2083" b="5172"/>
            <a:stretch/>
          </p:blipFill>
          <p:spPr bwMode="auto">
            <a:xfrm>
              <a:off x="1562100" y="3562810"/>
              <a:ext cx="9067800" cy="1205813"/>
            </a:xfrm>
            <a:prstGeom prst="rect">
              <a:avLst/>
            </a:prstGeom>
            <a:ln w="28575">
              <a:solidFill>
                <a:schemeClr val="tx1"/>
              </a:solid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51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EAF8-8CAA-AE85-5E9B-07F9E2C75BDD}"/>
              </a:ext>
            </a:extLst>
          </p:cNvPr>
          <p:cNvSpPr>
            <a:spLocks noGrp="1"/>
          </p:cNvSpPr>
          <p:nvPr>
            <p:ph type="title"/>
          </p:nvPr>
        </p:nvSpPr>
        <p:spPr/>
        <p:txBody>
          <a:bodyPr/>
          <a:lstStyle/>
          <a:p>
            <a:r>
              <a:rPr lang="en-US" dirty="0"/>
              <a:t>ARREST (1999)</a:t>
            </a:r>
          </a:p>
        </p:txBody>
      </p:sp>
      <p:sp>
        <p:nvSpPr>
          <p:cNvPr id="3" name="Content Placeholder 2">
            <a:extLst>
              <a:ext uri="{FF2B5EF4-FFF2-40B4-BE49-F238E27FC236}">
                <a16:creationId xmlns:a16="http://schemas.microsoft.com/office/drawing/2014/main" id="{5190091F-21A5-AD52-1410-97F48DD0E56B}"/>
              </a:ext>
            </a:extLst>
          </p:cNvPr>
          <p:cNvSpPr>
            <a:spLocks noGrp="1"/>
          </p:cNvSpPr>
          <p:nvPr>
            <p:ph idx="1"/>
          </p:nvPr>
        </p:nvSpPr>
        <p:spPr>
          <a:xfrm>
            <a:off x="1066800" y="3428976"/>
            <a:ext cx="10058400" cy="3200424"/>
          </a:xfrm>
        </p:spPr>
        <p:txBody>
          <a:bodyPr>
            <a:normAutofit/>
          </a:bodyPr>
          <a:lstStyle/>
          <a:p>
            <a:r>
              <a:rPr lang="en-US" dirty="0"/>
              <a:t>Multicenter, double-blind, placebo controlled RCT (N = 504)</a:t>
            </a:r>
          </a:p>
          <a:p>
            <a:r>
              <a:rPr lang="en-US" b="1" u="sng" dirty="0"/>
              <a:t>Compared</a:t>
            </a:r>
            <a:r>
              <a:rPr lang="en-US" dirty="0"/>
              <a:t>: </a:t>
            </a:r>
          </a:p>
          <a:p>
            <a:pPr lvl="1"/>
            <a:r>
              <a:rPr lang="en-US" dirty="0"/>
              <a:t>Amiodarone 300 mg IV x 1 dose vs. placebo in ≥ 3 shock refractory VF/pVT OHCA</a:t>
            </a:r>
          </a:p>
          <a:p>
            <a:r>
              <a:rPr lang="en-US" b="1" u="sng" dirty="0"/>
              <a:t>Results</a:t>
            </a:r>
            <a:r>
              <a:rPr lang="en-US" dirty="0"/>
              <a:t>:</a:t>
            </a:r>
          </a:p>
          <a:p>
            <a:pPr lvl="1"/>
            <a:r>
              <a:rPr lang="en-US" dirty="0"/>
              <a:t>Amiodarone      survival to hospital admission (44% vs. 34%, p = 0.03)</a:t>
            </a:r>
          </a:p>
          <a:p>
            <a:pPr lvl="1"/>
            <a:r>
              <a:rPr lang="en-US" dirty="0"/>
              <a:t>No difference in survival to hospital discharge or favorable neurologic outcomes</a:t>
            </a:r>
          </a:p>
        </p:txBody>
      </p:sp>
      <p:sp>
        <p:nvSpPr>
          <p:cNvPr id="4" name="Footer Placeholder 8">
            <a:extLst>
              <a:ext uri="{FF2B5EF4-FFF2-40B4-BE49-F238E27FC236}">
                <a16:creationId xmlns:a16="http://schemas.microsoft.com/office/drawing/2014/main" id="{55030BC0-2D3E-C51B-3EFA-36DADF22DA20}"/>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Kudenchuk</a:t>
            </a:r>
            <a:r>
              <a:rPr lang="en-US" dirty="0"/>
              <a:t> et al. </a:t>
            </a:r>
            <a:r>
              <a:rPr lang="en-US" i="1" dirty="0"/>
              <a:t>NEJM</a:t>
            </a:r>
            <a:r>
              <a:rPr lang="en-US" dirty="0"/>
              <a:t>. 1999.</a:t>
            </a:r>
          </a:p>
        </p:txBody>
      </p:sp>
      <p:pic>
        <p:nvPicPr>
          <p:cNvPr id="5" name="Picture 4" descr="Text&#10;&#10;Description automatically generated">
            <a:extLst>
              <a:ext uri="{FF2B5EF4-FFF2-40B4-BE49-F238E27FC236}">
                <a16:creationId xmlns:a16="http://schemas.microsoft.com/office/drawing/2014/main" id="{55C9ADB5-7B1C-ABB0-F231-B631FA45C99F}"/>
              </a:ext>
            </a:extLst>
          </p:cNvPr>
          <p:cNvPicPr>
            <a:picLocks noChangeAspect="1"/>
          </p:cNvPicPr>
          <p:nvPr/>
        </p:nvPicPr>
        <p:blipFill>
          <a:blip r:embed="rId3"/>
          <a:stretch>
            <a:fillRect/>
          </a:stretch>
        </p:blipFill>
        <p:spPr>
          <a:xfrm>
            <a:off x="1973045" y="1702980"/>
            <a:ext cx="8245910" cy="1447800"/>
          </a:xfrm>
          <a:prstGeom prst="rect">
            <a:avLst/>
          </a:prstGeom>
          <a:ln w="28575">
            <a:solidFill>
              <a:schemeClr val="tx1"/>
            </a:solidFill>
          </a:ln>
        </p:spPr>
      </p:pic>
      <p:sp>
        <p:nvSpPr>
          <p:cNvPr id="6" name="Arrow: Up 5">
            <a:extLst>
              <a:ext uri="{FF2B5EF4-FFF2-40B4-BE49-F238E27FC236}">
                <a16:creationId xmlns:a16="http://schemas.microsoft.com/office/drawing/2014/main" id="{18A8B9E8-E28E-AEF2-47D6-5225B34E1976}"/>
              </a:ext>
            </a:extLst>
          </p:cNvPr>
          <p:cNvSpPr/>
          <p:nvPr/>
        </p:nvSpPr>
        <p:spPr>
          <a:xfrm>
            <a:off x="3089564" y="52578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3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25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5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2E26-5391-3699-FE04-EF0F9A207309}"/>
              </a:ext>
            </a:extLst>
          </p:cNvPr>
          <p:cNvSpPr>
            <a:spLocks noGrp="1"/>
          </p:cNvSpPr>
          <p:nvPr>
            <p:ph type="title"/>
          </p:nvPr>
        </p:nvSpPr>
        <p:spPr/>
        <p:txBody>
          <a:bodyPr/>
          <a:lstStyle/>
          <a:p>
            <a:r>
              <a:rPr lang="en-US" dirty="0"/>
              <a:t>ALIVE (2002)</a:t>
            </a:r>
          </a:p>
        </p:txBody>
      </p:sp>
      <p:sp>
        <p:nvSpPr>
          <p:cNvPr id="4" name="Footer Placeholder 8">
            <a:extLst>
              <a:ext uri="{FF2B5EF4-FFF2-40B4-BE49-F238E27FC236}">
                <a16:creationId xmlns:a16="http://schemas.microsoft.com/office/drawing/2014/main" id="{C629D7A1-83EC-F8D3-B898-06D948F195AD}"/>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Dorian et al. </a:t>
            </a:r>
            <a:r>
              <a:rPr lang="en-US" i="1" dirty="0"/>
              <a:t>NEJM. </a:t>
            </a:r>
            <a:r>
              <a:rPr lang="en-US" dirty="0"/>
              <a:t>2002.</a:t>
            </a:r>
          </a:p>
        </p:txBody>
      </p:sp>
      <p:sp>
        <p:nvSpPr>
          <p:cNvPr id="5" name="Content Placeholder 2">
            <a:extLst>
              <a:ext uri="{FF2B5EF4-FFF2-40B4-BE49-F238E27FC236}">
                <a16:creationId xmlns:a16="http://schemas.microsoft.com/office/drawing/2014/main" id="{282C04A3-0CFA-A1FF-876B-1BE96F57AB6D}"/>
              </a:ext>
            </a:extLst>
          </p:cNvPr>
          <p:cNvSpPr txBox="1">
            <a:spLocks/>
          </p:cNvSpPr>
          <p:nvPr/>
        </p:nvSpPr>
        <p:spPr>
          <a:xfrm>
            <a:off x="6651421" y="1728209"/>
            <a:ext cx="4642403" cy="2005591"/>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347</a:t>
            </a:r>
          </a:p>
          <a:p>
            <a:r>
              <a:rPr lang="en-US" u="sng" dirty="0"/>
              <a:t>Population</a:t>
            </a:r>
            <a:r>
              <a:rPr lang="en-US" dirty="0"/>
              <a:t>: OHCA, ≥ 4 shocks</a:t>
            </a:r>
          </a:p>
        </p:txBody>
      </p:sp>
      <p:sp>
        <p:nvSpPr>
          <p:cNvPr id="6" name="Content Placeholder 6">
            <a:extLst>
              <a:ext uri="{FF2B5EF4-FFF2-40B4-BE49-F238E27FC236}">
                <a16:creationId xmlns:a16="http://schemas.microsoft.com/office/drawing/2014/main" id="{21BA40A8-C91D-932C-BCB4-B638624C3529}"/>
              </a:ext>
            </a:extLst>
          </p:cNvPr>
          <p:cNvSpPr txBox="1">
            <a:spLocks/>
          </p:cNvSpPr>
          <p:nvPr/>
        </p:nvSpPr>
        <p:spPr>
          <a:xfrm>
            <a:off x="1181099" y="5486400"/>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ROSC ≥ 20 min</a:t>
            </a:r>
          </a:p>
        </p:txBody>
      </p:sp>
      <p:sp>
        <p:nvSpPr>
          <p:cNvPr id="7" name="Rectangle: Rounded Corners 6">
            <a:extLst>
              <a:ext uri="{FF2B5EF4-FFF2-40B4-BE49-F238E27FC236}">
                <a16:creationId xmlns:a16="http://schemas.microsoft.com/office/drawing/2014/main" id="{E6DF779B-6DF6-90E1-EC87-26717C070E87}"/>
              </a:ext>
            </a:extLst>
          </p:cNvPr>
          <p:cNvSpPr/>
          <p:nvPr/>
        </p:nvSpPr>
        <p:spPr>
          <a:xfrm>
            <a:off x="2209800" y="3895977"/>
            <a:ext cx="2901860" cy="120484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Amiodarone</a:t>
            </a:r>
          </a:p>
          <a:p>
            <a:pPr algn="ctr"/>
            <a:r>
              <a:rPr lang="en-US" sz="2400" dirty="0">
                <a:latin typeface="+mj-lt"/>
                <a:cs typeface="Calibri" panose="020F0502020204030204" pitchFamily="34" charset="0"/>
              </a:rPr>
              <a:t>(5 + 2.5 mg/kg)</a:t>
            </a:r>
          </a:p>
        </p:txBody>
      </p:sp>
      <p:sp>
        <p:nvSpPr>
          <p:cNvPr id="8" name="Rectangle: Rounded Corners 7">
            <a:extLst>
              <a:ext uri="{FF2B5EF4-FFF2-40B4-BE49-F238E27FC236}">
                <a16:creationId xmlns:a16="http://schemas.microsoft.com/office/drawing/2014/main" id="{CDA2F1A0-B4FB-A5BE-C935-D8DAD0F2B39A}"/>
              </a:ext>
            </a:extLst>
          </p:cNvPr>
          <p:cNvSpPr/>
          <p:nvPr/>
        </p:nvSpPr>
        <p:spPr>
          <a:xfrm>
            <a:off x="7080342" y="3895977"/>
            <a:ext cx="2901858" cy="1204842"/>
          </a:xfrm>
          <a:prstGeom prst="roundRect">
            <a:avLst/>
          </a:prstGeom>
          <a:solidFill>
            <a:schemeClr val="bg1"/>
          </a:solidFill>
          <a:ln w="28575">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Lidocaine</a:t>
            </a:r>
          </a:p>
          <a:p>
            <a:pPr algn="ctr"/>
            <a:r>
              <a:rPr lang="en-US" sz="2400" dirty="0">
                <a:solidFill>
                  <a:schemeClr val="tx1"/>
                </a:solidFill>
                <a:latin typeface="+mj-lt"/>
                <a:cs typeface="Calibri" panose="020F0502020204030204" pitchFamily="34" charset="0"/>
              </a:rPr>
              <a:t>(1.5 + 1.5 mg/kg)</a:t>
            </a:r>
          </a:p>
        </p:txBody>
      </p:sp>
      <p:sp>
        <p:nvSpPr>
          <p:cNvPr id="9" name="TextBox 8">
            <a:extLst>
              <a:ext uri="{FF2B5EF4-FFF2-40B4-BE49-F238E27FC236}">
                <a16:creationId xmlns:a16="http://schemas.microsoft.com/office/drawing/2014/main" id="{6C74347B-F015-2EB0-CA51-1EE6126DFE3C}"/>
              </a:ext>
            </a:extLst>
          </p:cNvPr>
          <p:cNvSpPr txBox="1"/>
          <p:nvPr/>
        </p:nvSpPr>
        <p:spPr>
          <a:xfrm>
            <a:off x="5823503" y="4200960"/>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pic>
        <p:nvPicPr>
          <p:cNvPr id="13" name="Picture 12" descr="Text&#10;&#10;Description automatically generated">
            <a:extLst>
              <a:ext uri="{FF2B5EF4-FFF2-40B4-BE49-F238E27FC236}">
                <a16:creationId xmlns:a16="http://schemas.microsoft.com/office/drawing/2014/main" id="{14E4710A-9979-B091-CF80-F092FFD2BF17}"/>
              </a:ext>
            </a:extLst>
          </p:cNvPr>
          <p:cNvPicPr>
            <a:picLocks noChangeAspect="1"/>
          </p:cNvPicPr>
          <p:nvPr/>
        </p:nvPicPr>
        <p:blipFill>
          <a:blip r:embed="rId2"/>
          <a:stretch>
            <a:fillRect/>
          </a:stretch>
        </p:blipFill>
        <p:spPr>
          <a:xfrm>
            <a:off x="520575" y="2128585"/>
            <a:ext cx="5847921" cy="1204841"/>
          </a:xfrm>
          <a:prstGeom prst="rect">
            <a:avLst/>
          </a:prstGeom>
          <a:ln w="28575">
            <a:solidFill>
              <a:schemeClr val="tx1"/>
            </a:solidFill>
          </a:ln>
        </p:spPr>
      </p:pic>
      <p:sp>
        <p:nvSpPr>
          <p:cNvPr id="15" name="Content Placeholder 2">
            <a:extLst>
              <a:ext uri="{FF2B5EF4-FFF2-40B4-BE49-F238E27FC236}">
                <a16:creationId xmlns:a16="http://schemas.microsoft.com/office/drawing/2014/main" id="{F6037101-3051-012A-5484-8FCFD73C598C}"/>
              </a:ext>
            </a:extLst>
          </p:cNvPr>
          <p:cNvSpPr txBox="1">
            <a:spLocks/>
          </p:cNvSpPr>
          <p:nvPr/>
        </p:nvSpPr>
        <p:spPr>
          <a:xfrm>
            <a:off x="985386" y="3811720"/>
            <a:ext cx="10221228" cy="2284280"/>
          </a:xfrm>
          <a:prstGeom prst="rect">
            <a:avLst/>
          </a:prstGeom>
          <a:solidFill>
            <a:srgbClr val="E2EBF2"/>
          </a:solidFill>
          <a:ln w="28575">
            <a:solidFill>
              <a:schemeClr val="accent3"/>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Mean time from dispatch to drug administration = 25 minutes</a:t>
            </a:r>
          </a:p>
          <a:p>
            <a:pPr lvl="1"/>
            <a:r>
              <a:rPr lang="en-US" sz="2400" dirty="0"/>
              <a:t>Median 4 shocks delivered prior to study drug</a:t>
            </a:r>
          </a:p>
        </p:txBody>
      </p:sp>
    </p:spTree>
    <p:extLst>
      <p:ext uri="{BB962C8B-B14F-4D97-AF65-F5344CB8AC3E}">
        <p14:creationId xmlns:p14="http://schemas.microsoft.com/office/powerpoint/2010/main" val="5921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2E26-5391-3699-FE04-EF0F9A207309}"/>
              </a:ext>
            </a:extLst>
          </p:cNvPr>
          <p:cNvSpPr>
            <a:spLocks noGrp="1"/>
          </p:cNvSpPr>
          <p:nvPr>
            <p:ph type="title"/>
          </p:nvPr>
        </p:nvSpPr>
        <p:spPr/>
        <p:txBody>
          <a:bodyPr/>
          <a:lstStyle/>
          <a:p>
            <a:r>
              <a:rPr lang="en-US" dirty="0"/>
              <a:t>ALIVE (2002) - Results</a:t>
            </a:r>
          </a:p>
        </p:txBody>
      </p:sp>
      <p:sp>
        <p:nvSpPr>
          <p:cNvPr id="3" name="Content Placeholder 2">
            <a:extLst>
              <a:ext uri="{FF2B5EF4-FFF2-40B4-BE49-F238E27FC236}">
                <a16:creationId xmlns:a16="http://schemas.microsoft.com/office/drawing/2014/main" id="{1A68CC50-2453-8106-5AFC-F6C5290F9CCC}"/>
              </a:ext>
            </a:extLst>
          </p:cNvPr>
          <p:cNvSpPr>
            <a:spLocks noGrp="1"/>
          </p:cNvSpPr>
          <p:nvPr>
            <p:ph idx="1"/>
          </p:nvPr>
        </p:nvSpPr>
        <p:spPr>
          <a:xfrm>
            <a:off x="609600" y="4825562"/>
            <a:ext cx="10972800" cy="1752599"/>
          </a:xfrm>
        </p:spPr>
        <p:txBody>
          <a:bodyPr>
            <a:normAutofit fontScale="92500"/>
          </a:bodyPr>
          <a:lstStyle/>
          <a:p>
            <a:r>
              <a:rPr lang="en-US" dirty="0"/>
              <a:t>Amiodarone      survival to hospital admission vs. lidocaine (22.8% vs. 12.0%, p = 0.009)</a:t>
            </a:r>
          </a:p>
          <a:p>
            <a:r>
              <a:rPr lang="en-US" dirty="0"/>
              <a:t>Odds of survival      by 12% for every minute delay between dispatch and drug admin </a:t>
            </a:r>
          </a:p>
          <a:p>
            <a:r>
              <a:rPr lang="en-US" dirty="0"/>
              <a:t>No difference in survival to hospital discharge (5% vs. 3%, p = 0.34)</a:t>
            </a:r>
          </a:p>
        </p:txBody>
      </p:sp>
      <p:sp>
        <p:nvSpPr>
          <p:cNvPr id="4" name="Footer Placeholder 8">
            <a:extLst>
              <a:ext uri="{FF2B5EF4-FFF2-40B4-BE49-F238E27FC236}">
                <a16:creationId xmlns:a16="http://schemas.microsoft.com/office/drawing/2014/main" id="{B52544DB-74AF-D51B-E5A7-BE51A2653169}"/>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Dorian et al. </a:t>
            </a:r>
            <a:r>
              <a:rPr lang="en-US" i="1" dirty="0"/>
              <a:t>NEJM. </a:t>
            </a:r>
            <a:r>
              <a:rPr lang="en-US" dirty="0"/>
              <a:t>2002.</a:t>
            </a:r>
          </a:p>
        </p:txBody>
      </p:sp>
      <p:pic>
        <p:nvPicPr>
          <p:cNvPr id="5" name="Picture 4" descr="Chart, bar chart&#10;&#10;Description automatically generated">
            <a:extLst>
              <a:ext uri="{FF2B5EF4-FFF2-40B4-BE49-F238E27FC236}">
                <a16:creationId xmlns:a16="http://schemas.microsoft.com/office/drawing/2014/main" id="{41019A00-F0D8-8694-A339-FDD8913AA966}"/>
              </a:ext>
            </a:extLst>
          </p:cNvPr>
          <p:cNvPicPr>
            <a:picLocks noChangeAspect="1"/>
          </p:cNvPicPr>
          <p:nvPr/>
        </p:nvPicPr>
        <p:blipFill>
          <a:blip r:embed="rId3"/>
          <a:stretch>
            <a:fillRect/>
          </a:stretch>
        </p:blipFill>
        <p:spPr>
          <a:xfrm>
            <a:off x="2759234" y="1712505"/>
            <a:ext cx="6673532" cy="2859495"/>
          </a:xfrm>
          <a:prstGeom prst="rect">
            <a:avLst/>
          </a:prstGeom>
          <a:ln w="28575">
            <a:solidFill>
              <a:schemeClr val="tx1"/>
            </a:solidFill>
          </a:ln>
        </p:spPr>
      </p:pic>
      <p:sp>
        <p:nvSpPr>
          <p:cNvPr id="6" name="Arrow: Up 5">
            <a:extLst>
              <a:ext uri="{FF2B5EF4-FFF2-40B4-BE49-F238E27FC236}">
                <a16:creationId xmlns:a16="http://schemas.microsoft.com/office/drawing/2014/main" id="{8FC6AA1B-77BF-F2BB-C09A-A04D917E8E90}"/>
              </a:ext>
            </a:extLst>
          </p:cNvPr>
          <p:cNvSpPr/>
          <p:nvPr/>
        </p:nvSpPr>
        <p:spPr>
          <a:xfrm>
            <a:off x="2514600" y="4825562"/>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C7DE4265-13AA-07E4-A5C4-A8587FBDB176}"/>
              </a:ext>
            </a:extLst>
          </p:cNvPr>
          <p:cNvSpPr/>
          <p:nvPr/>
        </p:nvSpPr>
        <p:spPr>
          <a:xfrm>
            <a:off x="2937164" y="5397061"/>
            <a:ext cx="263236"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11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3FB3-DE23-5195-8CDE-626697C322EA}"/>
              </a:ext>
            </a:extLst>
          </p:cNvPr>
          <p:cNvSpPr>
            <a:spLocks noGrp="1"/>
          </p:cNvSpPr>
          <p:nvPr>
            <p:ph type="title"/>
          </p:nvPr>
        </p:nvSpPr>
        <p:spPr/>
        <p:txBody>
          <a:bodyPr/>
          <a:lstStyle/>
          <a:p>
            <a:r>
              <a:rPr lang="en-US" dirty="0"/>
              <a:t>ROC-ALPS (2016)</a:t>
            </a:r>
          </a:p>
        </p:txBody>
      </p:sp>
      <p:sp>
        <p:nvSpPr>
          <p:cNvPr id="4" name="Footer Placeholder 8">
            <a:extLst>
              <a:ext uri="{FF2B5EF4-FFF2-40B4-BE49-F238E27FC236}">
                <a16:creationId xmlns:a16="http://schemas.microsoft.com/office/drawing/2014/main" id="{D6B92309-A507-B240-E20D-590AB7BEDF1F}"/>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Kudenchuk</a:t>
            </a:r>
            <a:r>
              <a:rPr lang="en-US" dirty="0"/>
              <a:t> et al. </a:t>
            </a:r>
            <a:r>
              <a:rPr lang="en-US" i="1" dirty="0"/>
              <a:t>NEJM.</a:t>
            </a:r>
            <a:r>
              <a:rPr lang="en-US" dirty="0"/>
              <a:t> 2016.</a:t>
            </a:r>
          </a:p>
        </p:txBody>
      </p:sp>
      <p:sp>
        <p:nvSpPr>
          <p:cNvPr id="5" name="Content Placeholder 2">
            <a:extLst>
              <a:ext uri="{FF2B5EF4-FFF2-40B4-BE49-F238E27FC236}">
                <a16:creationId xmlns:a16="http://schemas.microsoft.com/office/drawing/2014/main" id="{2B6CD534-8206-79AD-4912-40C368ADA2C7}"/>
              </a:ext>
            </a:extLst>
          </p:cNvPr>
          <p:cNvSpPr txBox="1">
            <a:spLocks/>
          </p:cNvSpPr>
          <p:nvPr/>
        </p:nvSpPr>
        <p:spPr>
          <a:xfrm>
            <a:off x="6651421" y="1804409"/>
            <a:ext cx="4642403" cy="2005591"/>
          </a:xfrm>
          <a:prstGeom prst="rect">
            <a:avLst/>
          </a:prstGeom>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dirty="0"/>
              <a:t>Multicenter, double-blind RCT</a:t>
            </a:r>
          </a:p>
          <a:p>
            <a:r>
              <a:rPr lang="en-US" dirty="0"/>
              <a:t>N = 3026</a:t>
            </a:r>
          </a:p>
          <a:p>
            <a:r>
              <a:rPr lang="en-US" u="sng" dirty="0"/>
              <a:t>Population</a:t>
            </a:r>
            <a:r>
              <a:rPr lang="en-US" dirty="0"/>
              <a:t>: OHCA, ≥ 1 shocks</a:t>
            </a:r>
          </a:p>
        </p:txBody>
      </p:sp>
      <p:sp>
        <p:nvSpPr>
          <p:cNvPr id="6" name="Content Placeholder 6">
            <a:extLst>
              <a:ext uri="{FF2B5EF4-FFF2-40B4-BE49-F238E27FC236}">
                <a16:creationId xmlns:a16="http://schemas.microsoft.com/office/drawing/2014/main" id="{C43ACC42-7F4A-71FA-EC3E-E5FABDC8D581}"/>
              </a:ext>
            </a:extLst>
          </p:cNvPr>
          <p:cNvSpPr txBox="1">
            <a:spLocks/>
          </p:cNvSpPr>
          <p:nvPr/>
        </p:nvSpPr>
        <p:spPr>
          <a:xfrm>
            <a:off x="1181099" y="5619891"/>
            <a:ext cx="9829800" cy="476109"/>
          </a:xfrm>
          <a:prstGeom prst="rect">
            <a:avLst/>
          </a:prstGeom>
          <a:solidFill>
            <a:schemeClr val="bg1"/>
          </a:solidFill>
          <a:ln w="28575">
            <a:solidFill>
              <a:schemeClr val="accent1"/>
            </a:solidFill>
          </a:ln>
        </p:spPr>
        <p:txBody>
          <a:bodyPr vert="horz" lIns="91440" tIns="0" rIns="91440" bIns="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0"/>
              </a:spcBef>
              <a:buFont typeface="Wingdings" panose="05000000000000000000" pitchFamily="2" charset="2"/>
              <a:buNone/>
            </a:pPr>
            <a:r>
              <a:rPr lang="en-US" sz="2000" b="1" dirty="0"/>
              <a:t>Primary Outcome</a:t>
            </a:r>
            <a:r>
              <a:rPr lang="en-US" sz="2000" dirty="0"/>
              <a:t>: Survival to Hospital Discharge</a:t>
            </a:r>
          </a:p>
        </p:txBody>
      </p:sp>
      <p:sp>
        <p:nvSpPr>
          <p:cNvPr id="7" name="Rectangle: Rounded Corners 6">
            <a:extLst>
              <a:ext uri="{FF2B5EF4-FFF2-40B4-BE49-F238E27FC236}">
                <a16:creationId xmlns:a16="http://schemas.microsoft.com/office/drawing/2014/main" id="{88CA2CAC-7591-21E0-302A-33198287EA07}"/>
              </a:ext>
            </a:extLst>
          </p:cNvPr>
          <p:cNvSpPr/>
          <p:nvPr/>
        </p:nvSpPr>
        <p:spPr>
          <a:xfrm>
            <a:off x="2131484" y="4209985"/>
            <a:ext cx="2133600" cy="109643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mj-lt"/>
                <a:cs typeface="Calibri" panose="020F0502020204030204" pitchFamily="34" charset="0"/>
              </a:rPr>
              <a:t>Amiodarone</a:t>
            </a:r>
          </a:p>
          <a:p>
            <a:pPr algn="ctr"/>
            <a:r>
              <a:rPr lang="en-US" sz="2400" dirty="0">
                <a:latin typeface="+mj-lt"/>
                <a:cs typeface="Calibri" panose="020F0502020204030204" pitchFamily="34" charset="0"/>
              </a:rPr>
              <a:t>(300 + 150)</a:t>
            </a:r>
          </a:p>
        </p:txBody>
      </p:sp>
      <p:sp>
        <p:nvSpPr>
          <p:cNvPr id="8" name="Rectangle: Rounded Corners 7">
            <a:extLst>
              <a:ext uri="{FF2B5EF4-FFF2-40B4-BE49-F238E27FC236}">
                <a16:creationId xmlns:a16="http://schemas.microsoft.com/office/drawing/2014/main" id="{F905F15A-53EC-FCDE-607E-61DD8EB67AF7}"/>
              </a:ext>
            </a:extLst>
          </p:cNvPr>
          <p:cNvSpPr/>
          <p:nvPr/>
        </p:nvSpPr>
        <p:spPr>
          <a:xfrm>
            <a:off x="5200634" y="4209985"/>
            <a:ext cx="2133601" cy="1096431"/>
          </a:xfrm>
          <a:prstGeom prst="roundRect">
            <a:avLst/>
          </a:prstGeom>
          <a:solidFill>
            <a:schemeClr val="bg1"/>
          </a:solidFill>
          <a:ln w="28575">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Lidocaine</a:t>
            </a:r>
          </a:p>
          <a:p>
            <a:pPr algn="ctr"/>
            <a:r>
              <a:rPr lang="en-US" sz="2400" dirty="0">
                <a:solidFill>
                  <a:schemeClr val="tx1"/>
                </a:solidFill>
                <a:latin typeface="+mj-lt"/>
                <a:cs typeface="Calibri" panose="020F0502020204030204" pitchFamily="34" charset="0"/>
              </a:rPr>
              <a:t>(120 + 60)</a:t>
            </a:r>
          </a:p>
        </p:txBody>
      </p:sp>
      <p:sp>
        <p:nvSpPr>
          <p:cNvPr id="9" name="TextBox 8">
            <a:extLst>
              <a:ext uri="{FF2B5EF4-FFF2-40B4-BE49-F238E27FC236}">
                <a16:creationId xmlns:a16="http://schemas.microsoft.com/office/drawing/2014/main" id="{04FB715A-DACE-F60A-D8B0-57770A45AC66}"/>
              </a:ext>
            </a:extLst>
          </p:cNvPr>
          <p:cNvSpPr txBox="1"/>
          <p:nvPr/>
        </p:nvSpPr>
        <p:spPr>
          <a:xfrm>
            <a:off x="4460362" y="4527366"/>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pic>
        <p:nvPicPr>
          <p:cNvPr id="12" name="Picture 11" descr="Text&#10;&#10;Description automatically generated">
            <a:extLst>
              <a:ext uri="{FF2B5EF4-FFF2-40B4-BE49-F238E27FC236}">
                <a16:creationId xmlns:a16="http://schemas.microsoft.com/office/drawing/2014/main" id="{1B3B570C-7228-B7D7-0067-2B794BA2AE90}"/>
              </a:ext>
            </a:extLst>
          </p:cNvPr>
          <p:cNvPicPr>
            <a:picLocks noChangeAspect="1"/>
          </p:cNvPicPr>
          <p:nvPr/>
        </p:nvPicPr>
        <p:blipFill>
          <a:blip r:embed="rId2"/>
          <a:stretch>
            <a:fillRect/>
          </a:stretch>
        </p:blipFill>
        <p:spPr>
          <a:xfrm>
            <a:off x="1066800" y="1832592"/>
            <a:ext cx="5200635" cy="1975169"/>
          </a:xfrm>
          <a:prstGeom prst="rect">
            <a:avLst/>
          </a:prstGeom>
          <a:ln w="28575">
            <a:solidFill>
              <a:schemeClr val="tx1"/>
            </a:solidFill>
          </a:ln>
        </p:spPr>
      </p:pic>
      <p:sp>
        <p:nvSpPr>
          <p:cNvPr id="13" name="Rectangle: Rounded Corners 12">
            <a:extLst>
              <a:ext uri="{FF2B5EF4-FFF2-40B4-BE49-F238E27FC236}">
                <a16:creationId xmlns:a16="http://schemas.microsoft.com/office/drawing/2014/main" id="{1C500B72-2474-3862-81E3-830B6896A2F3}"/>
              </a:ext>
            </a:extLst>
          </p:cNvPr>
          <p:cNvSpPr/>
          <p:nvPr/>
        </p:nvSpPr>
        <p:spPr>
          <a:xfrm>
            <a:off x="8269785" y="4209985"/>
            <a:ext cx="2133601" cy="1096432"/>
          </a:xfrm>
          <a:prstGeom prst="roundRect">
            <a:avLst/>
          </a:prstGeom>
          <a:solidFill>
            <a:schemeClr val="bg1"/>
          </a:solidFill>
          <a:ln w="28575">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mj-lt"/>
                <a:cs typeface="Calibri" panose="020F0502020204030204" pitchFamily="34" charset="0"/>
              </a:rPr>
              <a:t>Placebo</a:t>
            </a:r>
          </a:p>
        </p:txBody>
      </p:sp>
      <p:sp>
        <p:nvSpPr>
          <p:cNvPr id="14" name="TextBox 13">
            <a:extLst>
              <a:ext uri="{FF2B5EF4-FFF2-40B4-BE49-F238E27FC236}">
                <a16:creationId xmlns:a16="http://schemas.microsoft.com/office/drawing/2014/main" id="{E13B2B41-0F28-215F-07CF-F8411C341085}"/>
              </a:ext>
            </a:extLst>
          </p:cNvPr>
          <p:cNvSpPr txBox="1"/>
          <p:nvPr/>
        </p:nvSpPr>
        <p:spPr>
          <a:xfrm>
            <a:off x="7529513" y="4527367"/>
            <a:ext cx="544993" cy="461665"/>
          </a:xfrm>
          <a:prstGeom prst="rect">
            <a:avLst/>
          </a:prstGeom>
          <a:noFill/>
        </p:spPr>
        <p:txBody>
          <a:bodyPr wrap="square" rtlCol="0">
            <a:spAutoFit/>
          </a:bodyPr>
          <a:lstStyle/>
          <a:p>
            <a:pPr algn="ctr"/>
            <a:r>
              <a:rPr lang="en-US" sz="2400" b="1" dirty="0">
                <a:latin typeface="+mj-lt"/>
                <a:cs typeface="Calibri" panose="020F0502020204030204" pitchFamily="34" charset="0"/>
              </a:rPr>
              <a:t>vs.</a:t>
            </a:r>
          </a:p>
        </p:txBody>
      </p:sp>
      <p:sp>
        <p:nvSpPr>
          <p:cNvPr id="17" name="Content Placeholder 2">
            <a:extLst>
              <a:ext uri="{FF2B5EF4-FFF2-40B4-BE49-F238E27FC236}">
                <a16:creationId xmlns:a16="http://schemas.microsoft.com/office/drawing/2014/main" id="{0F8D1755-E260-FEC5-EB81-B7DC4EF8F588}"/>
              </a:ext>
            </a:extLst>
          </p:cNvPr>
          <p:cNvSpPr txBox="1">
            <a:spLocks/>
          </p:cNvSpPr>
          <p:nvPr/>
        </p:nvSpPr>
        <p:spPr>
          <a:xfrm>
            <a:off x="1072596" y="4114801"/>
            <a:ext cx="10221228" cy="2133600"/>
          </a:xfrm>
          <a:prstGeom prst="rect">
            <a:avLst/>
          </a:prstGeom>
          <a:solidFill>
            <a:srgbClr val="E2EBF2"/>
          </a:solidFill>
          <a:ln w="28575">
            <a:solidFill>
              <a:schemeClr val="accent3"/>
            </a:solidFill>
          </a:ln>
        </p:spPr>
        <p:txBody>
          <a:bodyPr vert="horz" lIns="91440" tIns="45720" rIns="91440" bIns="45720" rtlCol="0" anchor="ctr">
            <a:norm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r>
              <a:rPr lang="en-US" sz="2800" b="1" dirty="0"/>
              <a:t>Trial Characteristics:</a:t>
            </a:r>
          </a:p>
          <a:p>
            <a:pPr lvl="1"/>
            <a:r>
              <a:rPr lang="en-US" sz="2400" dirty="0"/>
              <a:t>Mean 19.3 minutes from dispatch to drug administration</a:t>
            </a:r>
          </a:p>
          <a:p>
            <a:pPr lvl="1"/>
            <a:r>
              <a:rPr lang="en-US" sz="2400" dirty="0"/>
              <a:t>Median 3 shocks administered prior to study drug</a:t>
            </a:r>
          </a:p>
        </p:txBody>
      </p:sp>
    </p:spTree>
    <p:extLst>
      <p:ext uri="{BB962C8B-B14F-4D97-AF65-F5344CB8AC3E}">
        <p14:creationId xmlns:p14="http://schemas.microsoft.com/office/powerpoint/2010/main" val="42661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3FB3-DE23-5195-8CDE-626697C322EA}"/>
              </a:ext>
            </a:extLst>
          </p:cNvPr>
          <p:cNvSpPr>
            <a:spLocks noGrp="1"/>
          </p:cNvSpPr>
          <p:nvPr>
            <p:ph type="title"/>
          </p:nvPr>
        </p:nvSpPr>
        <p:spPr/>
        <p:txBody>
          <a:bodyPr/>
          <a:lstStyle/>
          <a:p>
            <a:r>
              <a:rPr lang="en-US" dirty="0"/>
              <a:t>ROC-ALPS (2016) - Results</a:t>
            </a:r>
          </a:p>
        </p:txBody>
      </p:sp>
      <p:sp>
        <p:nvSpPr>
          <p:cNvPr id="4" name="Footer Placeholder 8">
            <a:extLst>
              <a:ext uri="{FF2B5EF4-FFF2-40B4-BE49-F238E27FC236}">
                <a16:creationId xmlns:a16="http://schemas.microsoft.com/office/drawing/2014/main" id="{EA302975-6DAB-47BC-AD3D-FE2D8B1354F6}"/>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Kudenchuk</a:t>
            </a:r>
            <a:r>
              <a:rPr lang="en-US" dirty="0"/>
              <a:t> et al. </a:t>
            </a:r>
            <a:r>
              <a:rPr lang="en-US" i="1" dirty="0"/>
              <a:t>NEJM.</a:t>
            </a:r>
            <a:r>
              <a:rPr lang="en-US" dirty="0"/>
              <a:t> 2016.</a:t>
            </a:r>
          </a:p>
        </p:txBody>
      </p:sp>
      <p:pic>
        <p:nvPicPr>
          <p:cNvPr id="5" name="Picture 4" descr="Text&#10;&#10;Description automatically generated with medium confidence">
            <a:extLst>
              <a:ext uri="{FF2B5EF4-FFF2-40B4-BE49-F238E27FC236}">
                <a16:creationId xmlns:a16="http://schemas.microsoft.com/office/drawing/2014/main" id="{C122CB53-D053-995F-7FAD-6A2BF36967BC}"/>
              </a:ext>
            </a:extLst>
          </p:cNvPr>
          <p:cNvPicPr>
            <a:picLocks noChangeAspect="1"/>
          </p:cNvPicPr>
          <p:nvPr/>
        </p:nvPicPr>
        <p:blipFill rotWithShape="1">
          <a:blip r:embed="rId3"/>
          <a:srcRect l="-1" r="459"/>
          <a:stretch/>
        </p:blipFill>
        <p:spPr bwMode="auto">
          <a:xfrm>
            <a:off x="717871" y="2580640"/>
            <a:ext cx="10756258" cy="3210560"/>
          </a:xfrm>
          <a:prstGeom prst="rect">
            <a:avLst/>
          </a:prstGeom>
          <a:ln w="28575">
            <a:solidFill>
              <a:schemeClr val="tx1"/>
            </a:solidFill>
          </a:ln>
          <a:extLst>
            <a:ext uri="{53640926-AAD7-44D8-BBD7-CCE9431645EC}">
              <a14:shadowObscured xmlns:a14="http://schemas.microsoft.com/office/drawing/2010/main"/>
            </a:ext>
          </a:extLst>
        </p:spPr>
      </p:pic>
      <p:sp>
        <p:nvSpPr>
          <p:cNvPr id="7" name="Arrow: Left-Right 6">
            <a:extLst>
              <a:ext uri="{FF2B5EF4-FFF2-40B4-BE49-F238E27FC236}">
                <a16:creationId xmlns:a16="http://schemas.microsoft.com/office/drawing/2014/main" id="{392BC9CD-BE9C-AED7-4710-666AEB1BA51B}"/>
              </a:ext>
            </a:extLst>
          </p:cNvPr>
          <p:cNvSpPr/>
          <p:nvPr/>
        </p:nvSpPr>
        <p:spPr>
          <a:xfrm>
            <a:off x="152400" y="3996685"/>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ame 7">
            <a:extLst>
              <a:ext uri="{FF2B5EF4-FFF2-40B4-BE49-F238E27FC236}">
                <a16:creationId xmlns:a16="http://schemas.microsoft.com/office/drawing/2014/main" id="{40CE4DD7-3D16-6F27-5F9C-235F8BB161CA}"/>
              </a:ext>
            </a:extLst>
          </p:cNvPr>
          <p:cNvSpPr/>
          <p:nvPr/>
        </p:nvSpPr>
        <p:spPr>
          <a:xfrm>
            <a:off x="717871" y="3882656"/>
            <a:ext cx="10756258" cy="533400"/>
          </a:xfrm>
          <a:prstGeom prst="frame">
            <a:avLst>
              <a:gd name="adj1" fmla="val 115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BFAEB5D-2E2B-0D11-6048-FA550AD6429C}"/>
              </a:ext>
            </a:extLst>
          </p:cNvPr>
          <p:cNvSpPr/>
          <p:nvPr/>
        </p:nvSpPr>
        <p:spPr>
          <a:xfrm>
            <a:off x="717871" y="4340397"/>
            <a:ext cx="10756258" cy="456659"/>
          </a:xfrm>
          <a:prstGeom prst="frame">
            <a:avLst>
              <a:gd name="adj1" fmla="val 115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Left-Right 9">
            <a:extLst>
              <a:ext uri="{FF2B5EF4-FFF2-40B4-BE49-F238E27FC236}">
                <a16:creationId xmlns:a16="http://schemas.microsoft.com/office/drawing/2014/main" id="{8EF86403-53BD-F6A3-7065-A90C47474764}"/>
              </a:ext>
            </a:extLst>
          </p:cNvPr>
          <p:cNvSpPr/>
          <p:nvPr/>
        </p:nvSpPr>
        <p:spPr>
          <a:xfrm>
            <a:off x="152400" y="4416056"/>
            <a:ext cx="406743" cy="305341"/>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id="{714FE524-2399-A40B-6F34-C3AC01B41BC8}"/>
              </a:ext>
            </a:extLst>
          </p:cNvPr>
          <p:cNvSpPr/>
          <p:nvPr/>
        </p:nvSpPr>
        <p:spPr>
          <a:xfrm>
            <a:off x="224153" y="5429115"/>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60FEDE33-9661-BF3B-95A0-06E4A48BB710}"/>
              </a:ext>
            </a:extLst>
          </p:cNvPr>
          <p:cNvSpPr/>
          <p:nvPr/>
        </p:nvSpPr>
        <p:spPr>
          <a:xfrm>
            <a:off x="717870" y="5371830"/>
            <a:ext cx="10756257" cy="419370"/>
          </a:xfrm>
          <a:prstGeom prst="frame">
            <a:avLst>
              <a:gd name="adj1" fmla="val 9375"/>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F05DE2FE-D5DA-5FBE-DD9E-8FAA0953F5F7}"/>
              </a:ext>
            </a:extLst>
          </p:cNvPr>
          <p:cNvSpPr/>
          <p:nvPr/>
        </p:nvSpPr>
        <p:spPr>
          <a:xfrm>
            <a:off x="717870" y="4966294"/>
            <a:ext cx="2558729" cy="456659"/>
          </a:xfrm>
          <a:prstGeom prst="frame">
            <a:avLst>
              <a:gd name="adj1" fmla="val 9375"/>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92469978-A020-B878-99B3-97AD255A7AD8}"/>
              </a:ext>
            </a:extLst>
          </p:cNvPr>
          <p:cNvSpPr/>
          <p:nvPr/>
        </p:nvSpPr>
        <p:spPr>
          <a:xfrm>
            <a:off x="8305801" y="4966294"/>
            <a:ext cx="1676400" cy="456659"/>
          </a:xfrm>
          <a:prstGeom prst="frame">
            <a:avLst>
              <a:gd name="adj1" fmla="val 9375"/>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Up 15">
            <a:extLst>
              <a:ext uri="{FF2B5EF4-FFF2-40B4-BE49-F238E27FC236}">
                <a16:creationId xmlns:a16="http://schemas.microsoft.com/office/drawing/2014/main" id="{26853140-7693-832B-D6DF-C2F303DD1BE3}"/>
              </a:ext>
            </a:extLst>
          </p:cNvPr>
          <p:cNvSpPr/>
          <p:nvPr/>
        </p:nvSpPr>
        <p:spPr>
          <a:xfrm>
            <a:off x="224153" y="5042223"/>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8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par>
                                <p:cTn id="16" presetID="10" presetClass="exit" presetSubtype="0" fill="hold" grpId="1" nodeType="withEffect">
                                  <p:stCondLst>
                                    <p:cond delay="0"/>
                                  </p:stCondLst>
                                  <p:childTnLst>
                                    <p:animEffect transition="out" filter="fade">
                                      <p:cBhvr>
                                        <p:cTn id="17" dur="250"/>
                                        <p:tgtEl>
                                          <p:spTgt spid="8"/>
                                        </p:tgtEl>
                                      </p:cBhvr>
                                    </p:animEffect>
                                    <p:set>
                                      <p:cBhvr>
                                        <p:cTn id="18" dur="1" fill="hold">
                                          <p:stCondLst>
                                            <p:cond delay="249"/>
                                          </p:stCondLst>
                                        </p:cTn>
                                        <p:tgtEl>
                                          <p:spTgt spid="8"/>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par>
                                <p:cTn id="30" presetID="10" presetClass="exit" presetSubtype="0" fill="hold" grpId="1" nodeType="withEffect">
                                  <p:stCondLst>
                                    <p:cond delay="0"/>
                                  </p:stCondLst>
                                  <p:childTnLst>
                                    <p:animEffect transition="out" filter="fade">
                                      <p:cBhvr>
                                        <p:cTn id="31" dur="250"/>
                                        <p:tgtEl>
                                          <p:spTgt spid="9"/>
                                        </p:tgtEl>
                                      </p:cBhvr>
                                    </p:animEffect>
                                    <p:set>
                                      <p:cBhvr>
                                        <p:cTn id="32" dur="1" fill="hold">
                                          <p:stCondLst>
                                            <p:cond delay="249"/>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50"/>
                                        <p:tgtEl>
                                          <p:spTgt spid="11"/>
                                        </p:tgtEl>
                                      </p:cBhvr>
                                    </p:animEffect>
                                  </p:childTnLst>
                                </p:cTn>
                              </p:par>
                              <p:par>
                                <p:cTn id="41" presetID="10" presetClass="exit" presetSubtype="0" fill="hold" grpId="1" nodeType="withEffect">
                                  <p:stCondLst>
                                    <p:cond delay="0"/>
                                  </p:stCondLst>
                                  <p:childTnLst>
                                    <p:animEffect transition="out" filter="fade">
                                      <p:cBhvr>
                                        <p:cTn id="42" dur="250"/>
                                        <p:tgtEl>
                                          <p:spTgt spid="13"/>
                                        </p:tgtEl>
                                      </p:cBhvr>
                                    </p:animEffect>
                                    <p:set>
                                      <p:cBhvr>
                                        <p:cTn id="43" dur="1" fill="hold">
                                          <p:stCondLst>
                                            <p:cond delay="249"/>
                                          </p:stCondLst>
                                        </p:cTn>
                                        <p:tgtEl>
                                          <p:spTgt spid="1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50"/>
                                        <p:tgtEl>
                                          <p:spTgt spid="15"/>
                                        </p:tgtEl>
                                      </p:cBhvr>
                                    </p:animEffect>
                                    <p:set>
                                      <p:cBhvr>
                                        <p:cTn id="46" dur="1" fill="hold">
                                          <p:stCondLst>
                                            <p:cond delay="24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1" grpId="0" animBg="1"/>
      <p:bldP spid="12" grpId="0" animBg="1"/>
      <p:bldP spid="13" grpId="0" animBg="1"/>
      <p:bldP spid="13" grpId="1" animBg="1"/>
      <p:bldP spid="15" grpId="0" animBg="1"/>
      <p:bldP spid="15"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21B2-7CA3-6F64-FCF9-CE5C10444734}"/>
              </a:ext>
            </a:extLst>
          </p:cNvPr>
          <p:cNvSpPr>
            <a:spLocks noGrp="1"/>
          </p:cNvSpPr>
          <p:nvPr>
            <p:ph type="title"/>
          </p:nvPr>
        </p:nvSpPr>
        <p:spPr/>
        <p:txBody>
          <a:bodyPr/>
          <a:lstStyle/>
          <a:p>
            <a:r>
              <a:rPr lang="en-US" dirty="0"/>
              <a:t>Cardiac Arrest Epidemiology</a:t>
            </a:r>
          </a:p>
        </p:txBody>
      </p:sp>
      <p:sp>
        <p:nvSpPr>
          <p:cNvPr id="3" name="Content Placeholder 2">
            <a:extLst>
              <a:ext uri="{FF2B5EF4-FFF2-40B4-BE49-F238E27FC236}">
                <a16:creationId xmlns:a16="http://schemas.microsoft.com/office/drawing/2014/main" id="{410EFA6D-0856-B343-7695-4FC3DFC59089}"/>
              </a:ext>
            </a:extLst>
          </p:cNvPr>
          <p:cNvSpPr>
            <a:spLocks noGrp="1"/>
          </p:cNvSpPr>
          <p:nvPr>
            <p:ph idx="1"/>
          </p:nvPr>
        </p:nvSpPr>
        <p:spPr>
          <a:xfrm>
            <a:off x="1066800" y="1828799"/>
            <a:ext cx="10058400" cy="914401"/>
          </a:xfrm>
        </p:spPr>
        <p:txBody>
          <a:bodyPr>
            <a:normAutofit/>
          </a:bodyPr>
          <a:lstStyle/>
          <a:p>
            <a:r>
              <a:rPr lang="en-US" sz="2800" dirty="0"/>
              <a:t>Patient outcomes are generally poor</a:t>
            </a:r>
          </a:p>
        </p:txBody>
      </p:sp>
      <p:sp>
        <p:nvSpPr>
          <p:cNvPr id="4" name="Footer Placeholder 8">
            <a:extLst>
              <a:ext uri="{FF2B5EF4-FFF2-40B4-BE49-F238E27FC236}">
                <a16:creationId xmlns:a16="http://schemas.microsoft.com/office/drawing/2014/main" id="{CB887905-F15D-4BFD-9428-FF3901D47BED}"/>
              </a:ext>
            </a:extLst>
          </p:cNvPr>
          <p:cNvSpPr txBox="1">
            <a:spLocks/>
          </p:cNvSpPr>
          <p:nvPr/>
        </p:nvSpPr>
        <p:spPr>
          <a:xfrm>
            <a:off x="9372600" y="6629400"/>
            <a:ext cx="2819400" cy="14680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Tsao et al. </a:t>
            </a:r>
            <a:r>
              <a:rPr lang="en-US" i="1" dirty="0"/>
              <a:t>Circulation</a:t>
            </a:r>
            <a:r>
              <a:rPr lang="en-US" dirty="0"/>
              <a:t>. 2022.</a:t>
            </a:r>
          </a:p>
        </p:txBody>
      </p:sp>
      <p:graphicFrame>
        <p:nvGraphicFramePr>
          <p:cNvPr id="6" name="Table 5">
            <a:extLst>
              <a:ext uri="{FF2B5EF4-FFF2-40B4-BE49-F238E27FC236}">
                <a16:creationId xmlns:a16="http://schemas.microsoft.com/office/drawing/2014/main" id="{86EE6BE8-9E9E-139C-02D3-295DD16EF561}"/>
              </a:ext>
            </a:extLst>
          </p:cNvPr>
          <p:cNvGraphicFramePr>
            <a:graphicFrameLocks noGrp="1"/>
          </p:cNvGraphicFramePr>
          <p:nvPr>
            <p:extLst>
              <p:ext uri="{D42A27DB-BD31-4B8C-83A1-F6EECF244321}">
                <p14:modId xmlns:p14="http://schemas.microsoft.com/office/powerpoint/2010/main" val="2656891647"/>
              </p:ext>
            </p:extLst>
          </p:nvPr>
        </p:nvGraphicFramePr>
        <p:xfrm>
          <a:off x="609600" y="2590800"/>
          <a:ext cx="10972800" cy="3331888"/>
        </p:xfrm>
        <a:graphic>
          <a:graphicData uri="http://schemas.openxmlformats.org/drawingml/2006/table">
            <a:tbl>
              <a:tblPr firstRow="1" firstCol="1" bandRow="1">
                <a:tableStyleId>{1FECB4D8-DB02-4DC6-A0A2-4F2EBAE1DC90}</a:tableStyleId>
              </a:tblPr>
              <a:tblGrid>
                <a:gridCol w="2362200">
                  <a:extLst>
                    <a:ext uri="{9D8B030D-6E8A-4147-A177-3AD203B41FA5}">
                      <a16:colId xmlns:a16="http://schemas.microsoft.com/office/drawing/2014/main" val="1493059775"/>
                    </a:ext>
                  </a:extLst>
                </a:gridCol>
                <a:gridCol w="2152650">
                  <a:extLst>
                    <a:ext uri="{9D8B030D-6E8A-4147-A177-3AD203B41FA5}">
                      <a16:colId xmlns:a16="http://schemas.microsoft.com/office/drawing/2014/main" val="4267527905"/>
                    </a:ext>
                  </a:extLst>
                </a:gridCol>
                <a:gridCol w="2152650">
                  <a:extLst>
                    <a:ext uri="{9D8B030D-6E8A-4147-A177-3AD203B41FA5}">
                      <a16:colId xmlns:a16="http://schemas.microsoft.com/office/drawing/2014/main" val="4208720348"/>
                    </a:ext>
                  </a:extLst>
                </a:gridCol>
                <a:gridCol w="2152650">
                  <a:extLst>
                    <a:ext uri="{9D8B030D-6E8A-4147-A177-3AD203B41FA5}">
                      <a16:colId xmlns:a16="http://schemas.microsoft.com/office/drawing/2014/main" val="478390596"/>
                    </a:ext>
                  </a:extLst>
                </a:gridCol>
                <a:gridCol w="2152650">
                  <a:extLst>
                    <a:ext uri="{9D8B030D-6E8A-4147-A177-3AD203B41FA5}">
                      <a16:colId xmlns:a16="http://schemas.microsoft.com/office/drawing/2014/main" val="246409283"/>
                    </a:ext>
                  </a:extLst>
                </a:gridCol>
              </a:tblGrid>
              <a:tr h="451273">
                <a:tc>
                  <a:txBody>
                    <a:bodyPr/>
                    <a:lstStyle/>
                    <a:p>
                      <a:pPr marL="0" marR="0" algn="ctr">
                        <a:lnSpc>
                          <a:spcPct val="107000"/>
                        </a:lnSpc>
                        <a:spcBef>
                          <a:spcPts val="0"/>
                        </a:spcBef>
                        <a:spcAft>
                          <a:spcPts val="0"/>
                        </a:spcAft>
                      </a:pPr>
                      <a:r>
                        <a:rPr lang="en-US" sz="2400" dirty="0">
                          <a:effectLst/>
                        </a:rPr>
                        <a:t>Group</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75000"/>
                      </a:schemeClr>
                    </a:solidFill>
                  </a:tcPr>
                </a:tc>
                <a:tc gridSpan="2">
                  <a:txBody>
                    <a:bodyPr/>
                    <a:lstStyle/>
                    <a:p>
                      <a:pPr marL="0" marR="0" algn="ctr">
                        <a:lnSpc>
                          <a:spcPct val="107000"/>
                        </a:lnSpc>
                        <a:spcBef>
                          <a:spcPts val="0"/>
                        </a:spcBef>
                        <a:spcAft>
                          <a:spcPts val="0"/>
                        </a:spcAft>
                      </a:pPr>
                      <a:r>
                        <a:rPr lang="en-US" sz="2400" dirty="0">
                          <a:effectLst/>
                        </a:rPr>
                        <a:t>OHCA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75000"/>
                      </a:schemeClr>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400" dirty="0">
                          <a:effectLst/>
                        </a:rPr>
                        <a:t>IHCA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1297397331"/>
                  </a:ext>
                </a:extLst>
              </a:tr>
              <a:tr h="1075523">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solidFill>
                      <a:srgbClr val="E2EBF2"/>
                    </a:solidFill>
                  </a:tcPr>
                </a:tc>
                <a:tc>
                  <a:txBody>
                    <a:bodyPr/>
                    <a:lstStyle/>
                    <a:p>
                      <a:pPr marL="0" marR="0" algn="ctr">
                        <a:lnSpc>
                          <a:spcPct val="107000"/>
                        </a:lnSpc>
                        <a:spcBef>
                          <a:spcPts val="0"/>
                        </a:spcBef>
                        <a:spcAft>
                          <a:spcPts val="0"/>
                        </a:spcAft>
                      </a:pPr>
                      <a:r>
                        <a:rPr lang="en-US" sz="2000" b="1" dirty="0">
                          <a:effectLst/>
                        </a:rPr>
                        <a:t>Survival to Discharge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solidFill>
                      <a:srgbClr val="E2EBF2"/>
                    </a:solidFill>
                  </a:tcPr>
                </a:tc>
                <a:tc>
                  <a:txBody>
                    <a:bodyPr/>
                    <a:lstStyle/>
                    <a:p>
                      <a:pPr marL="0" marR="0" algn="ctr">
                        <a:lnSpc>
                          <a:spcPct val="107000"/>
                        </a:lnSpc>
                        <a:spcBef>
                          <a:spcPts val="0"/>
                        </a:spcBef>
                        <a:spcAft>
                          <a:spcPts val="0"/>
                        </a:spcAft>
                      </a:pPr>
                      <a:r>
                        <a:rPr lang="en-US" sz="2000" b="1" dirty="0">
                          <a:effectLst/>
                        </a:rPr>
                        <a:t>Favorable Neurologic Outcome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solidFill>
                      <a:srgbClr val="E2EBF2"/>
                    </a:solidFill>
                  </a:tcPr>
                </a:tc>
                <a:tc>
                  <a:txBody>
                    <a:bodyPr/>
                    <a:lstStyle/>
                    <a:p>
                      <a:pPr marL="0" marR="0" algn="ctr">
                        <a:lnSpc>
                          <a:spcPct val="107000"/>
                        </a:lnSpc>
                        <a:spcBef>
                          <a:spcPts val="0"/>
                        </a:spcBef>
                        <a:spcAft>
                          <a:spcPts val="0"/>
                        </a:spcAft>
                      </a:pPr>
                      <a:r>
                        <a:rPr lang="en-US" sz="2000" b="1" dirty="0">
                          <a:effectLst/>
                        </a:rPr>
                        <a:t>Survival to Discharge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solidFill>
                      <a:srgbClr val="E2EBF2"/>
                    </a:solidFill>
                  </a:tcPr>
                </a:tc>
                <a:tc>
                  <a:txBody>
                    <a:bodyPr/>
                    <a:lstStyle/>
                    <a:p>
                      <a:pPr marL="0" marR="0" algn="ctr">
                        <a:lnSpc>
                          <a:spcPct val="107000"/>
                        </a:lnSpc>
                        <a:spcBef>
                          <a:spcPts val="0"/>
                        </a:spcBef>
                        <a:spcAft>
                          <a:spcPts val="0"/>
                        </a:spcAft>
                      </a:pPr>
                      <a:r>
                        <a:rPr lang="en-US" sz="2000" b="1" dirty="0">
                          <a:effectLst/>
                        </a:rPr>
                        <a:t>Favorable Neurologic Outcome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2EBF2"/>
                    </a:solidFill>
                  </a:tcPr>
                </a:tc>
                <a:extLst>
                  <a:ext uri="{0D108BD9-81ED-4DB2-BD59-A6C34878D82A}">
                    <a16:rowId xmlns:a16="http://schemas.microsoft.com/office/drawing/2014/main" val="2407866237"/>
                  </a:ext>
                </a:extLst>
              </a:tr>
              <a:tr h="451273">
                <a:tc>
                  <a:txBody>
                    <a:bodyPr/>
                    <a:lstStyle/>
                    <a:p>
                      <a:pPr marL="0" marR="0">
                        <a:lnSpc>
                          <a:spcPct val="107000"/>
                        </a:lnSpc>
                        <a:spcBef>
                          <a:spcPts val="0"/>
                        </a:spcBef>
                        <a:spcAft>
                          <a:spcPts val="0"/>
                        </a:spcAft>
                      </a:pPr>
                      <a:r>
                        <a:rPr lang="en-US" sz="2000" dirty="0">
                          <a:effectLst/>
                        </a:rPr>
                        <a:t>All patients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9.0%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dirty="0">
                          <a:effectLst/>
                        </a:rPr>
                        <a:t>7.0%</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23.3%</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a:effectLst/>
                        </a:rPr>
                        <a:t>17.8%</a:t>
                      </a:r>
                      <a:endParaRPr lang="en-US"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18448202"/>
                  </a:ext>
                </a:extLst>
              </a:tr>
              <a:tr h="451273">
                <a:tc>
                  <a:txBody>
                    <a:bodyPr/>
                    <a:lstStyle/>
                    <a:p>
                      <a:pPr marL="0" marR="0">
                        <a:lnSpc>
                          <a:spcPct val="107000"/>
                        </a:lnSpc>
                        <a:spcBef>
                          <a:spcPts val="0"/>
                        </a:spcBef>
                        <a:spcAft>
                          <a:spcPts val="0"/>
                        </a:spcAft>
                      </a:pPr>
                      <a:r>
                        <a:rPr lang="en-US" sz="2000" dirty="0">
                          <a:effectLst/>
                        </a:rPr>
                        <a:t>Initial Rhythm</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solidFill>
                      <a:srgbClr val="E2EBF2"/>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solidFill>
                      <a:srgbClr val="E2EBF2"/>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solidFill>
                      <a:srgbClr val="E2EBF2"/>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solidFill>
                      <a:srgbClr val="E2EBF2"/>
                    </a:solidFill>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2EBF2"/>
                    </a:solidFill>
                  </a:tcPr>
                </a:tc>
                <a:extLst>
                  <a:ext uri="{0D108BD9-81ED-4DB2-BD59-A6C34878D82A}">
                    <a16:rowId xmlns:a16="http://schemas.microsoft.com/office/drawing/2014/main" val="332267136"/>
                  </a:ext>
                </a:extLst>
              </a:tr>
              <a:tr h="451273">
                <a:tc>
                  <a:txBody>
                    <a:bodyPr/>
                    <a:lstStyle/>
                    <a:p>
                      <a:pPr marL="274320" marR="0">
                        <a:lnSpc>
                          <a:spcPct val="107000"/>
                        </a:lnSpc>
                        <a:spcBef>
                          <a:spcPts val="0"/>
                        </a:spcBef>
                        <a:spcAft>
                          <a:spcPts val="0"/>
                        </a:spcAft>
                      </a:pPr>
                      <a:r>
                        <a:rPr lang="en-US" sz="2000" b="0" dirty="0">
                          <a:effectLst/>
                        </a:rPr>
                        <a:t>VF/pVT</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25.6%</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dirty="0">
                          <a:effectLst/>
                        </a:rPr>
                        <a:t>22.6%</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2000" dirty="0">
                          <a:effectLst/>
                        </a:rPr>
                        <a:t>49%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64783024"/>
                  </a:ext>
                </a:extLst>
              </a:tr>
              <a:tr h="451273">
                <a:tc>
                  <a:txBody>
                    <a:bodyPr/>
                    <a:lstStyle/>
                    <a:p>
                      <a:pPr marL="274320" marR="0">
                        <a:lnSpc>
                          <a:spcPct val="107000"/>
                        </a:lnSpc>
                        <a:spcBef>
                          <a:spcPts val="0"/>
                        </a:spcBef>
                        <a:spcAft>
                          <a:spcPts val="0"/>
                        </a:spcAft>
                      </a:pPr>
                      <a:r>
                        <a:rPr lang="en-US" sz="2000" b="0" dirty="0">
                          <a:effectLst/>
                        </a:rPr>
                        <a:t>PEA/Asystole</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solidFill>
                      <a:srgbClr val="E2EBF2"/>
                    </a:solidFill>
                  </a:tcPr>
                </a:tc>
                <a:tc>
                  <a:txBody>
                    <a:bodyPr/>
                    <a:lstStyle/>
                    <a:p>
                      <a:pPr marL="0" marR="0" algn="ctr">
                        <a:lnSpc>
                          <a:spcPct val="107000"/>
                        </a:lnSpc>
                        <a:spcBef>
                          <a:spcPts val="0"/>
                        </a:spcBef>
                        <a:spcAft>
                          <a:spcPts val="0"/>
                        </a:spcAft>
                      </a:pPr>
                      <a:r>
                        <a:rPr lang="en-US" sz="2000" dirty="0">
                          <a:effectLst/>
                        </a:rPr>
                        <a:t>5.5%</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solidFill>
                      <a:srgbClr val="E2EBF2"/>
                    </a:solidFill>
                  </a:tcPr>
                </a:tc>
                <a:tc>
                  <a:txBody>
                    <a:bodyPr/>
                    <a:lstStyle/>
                    <a:p>
                      <a:pPr marL="0" marR="0" algn="ctr">
                        <a:lnSpc>
                          <a:spcPct val="107000"/>
                        </a:lnSpc>
                        <a:spcBef>
                          <a:spcPts val="0"/>
                        </a:spcBef>
                        <a:spcAft>
                          <a:spcPts val="0"/>
                        </a:spcAft>
                      </a:pPr>
                      <a:r>
                        <a:rPr lang="en-US" sz="2000" dirty="0">
                          <a:effectLst/>
                        </a:rPr>
                        <a:t>3.9%</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R w="12700" cap="flat" cmpd="sng" algn="ctr">
                      <a:solidFill>
                        <a:schemeClr val="accent3"/>
                      </a:solidFill>
                      <a:prstDash val="solid"/>
                      <a:round/>
                      <a:headEnd type="none" w="med" len="med"/>
                      <a:tailEnd type="none" w="med" len="med"/>
                    </a:lnR>
                    <a:solidFill>
                      <a:srgbClr val="E2EBF2"/>
                    </a:solidFill>
                  </a:tcPr>
                </a:tc>
                <a:tc>
                  <a:txBody>
                    <a:bodyPr/>
                    <a:lstStyle/>
                    <a:p>
                      <a:pPr marL="0" marR="0" algn="ctr">
                        <a:lnSpc>
                          <a:spcPct val="107000"/>
                        </a:lnSpc>
                        <a:spcBef>
                          <a:spcPts val="0"/>
                        </a:spcBef>
                        <a:spcAft>
                          <a:spcPts val="0"/>
                        </a:spcAft>
                      </a:pPr>
                      <a:r>
                        <a:rPr lang="en-US" sz="2000" dirty="0">
                          <a:effectLst/>
                        </a:rPr>
                        <a:t>10.5%</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accent3"/>
                      </a:solidFill>
                      <a:prstDash val="solid"/>
                      <a:round/>
                      <a:headEnd type="none" w="med" len="med"/>
                      <a:tailEnd type="none" w="med" len="med"/>
                    </a:lnL>
                    <a:solidFill>
                      <a:srgbClr val="E2EBF2"/>
                    </a:solidFill>
                  </a:tcPr>
                </a:tc>
                <a:tc>
                  <a:txBody>
                    <a:bodyPr/>
                    <a:lstStyle/>
                    <a:p>
                      <a:pPr marL="0" marR="0" algn="ctr">
                        <a:lnSpc>
                          <a:spcPct val="107000"/>
                        </a:lnSpc>
                        <a:spcBef>
                          <a:spcPts val="0"/>
                        </a:spcBef>
                        <a:spcAft>
                          <a:spcPts val="0"/>
                        </a:spcAft>
                      </a:pPr>
                      <a:r>
                        <a:rPr lang="en-US" sz="2000" dirty="0">
                          <a:effectLst/>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rgbClr val="E2EBF2"/>
                    </a:solidFill>
                  </a:tcPr>
                </a:tc>
                <a:extLst>
                  <a:ext uri="{0D108BD9-81ED-4DB2-BD59-A6C34878D82A}">
                    <a16:rowId xmlns:a16="http://schemas.microsoft.com/office/drawing/2014/main" val="3793879117"/>
                  </a:ext>
                </a:extLst>
              </a:tr>
            </a:tbl>
          </a:graphicData>
        </a:graphic>
      </p:graphicFrame>
    </p:spTree>
    <p:extLst>
      <p:ext uri="{BB962C8B-B14F-4D97-AF65-F5344CB8AC3E}">
        <p14:creationId xmlns:p14="http://schemas.microsoft.com/office/powerpoint/2010/main" val="396720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940E-CF9D-99CF-D8E4-186FB5F825A4}"/>
              </a:ext>
            </a:extLst>
          </p:cNvPr>
          <p:cNvSpPr>
            <a:spLocks noGrp="1"/>
          </p:cNvSpPr>
          <p:nvPr>
            <p:ph type="title"/>
          </p:nvPr>
        </p:nvSpPr>
        <p:spPr/>
        <p:txBody>
          <a:bodyPr/>
          <a:lstStyle/>
          <a:p>
            <a:r>
              <a:rPr lang="en-US" dirty="0"/>
              <a:t>Rahimi et al. (2022)</a:t>
            </a:r>
          </a:p>
        </p:txBody>
      </p:sp>
      <p:sp>
        <p:nvSpPr>
          <p:cNvPr id="3" name="Content Placeholder 2">
            <a:extLst>
              <a:ext uri="{FF2B5EF4-FFF2-40B4-BE49-F238E27FC236}">
                <a16:creationId xmlns:a16="http://schemas.microsoft.com/office/drawing/2014/main" id="{53F2856D-604F-CC05-058D-2B8C7779D115}"/>
              </a:ext>
            </a:extLst>
          </p:cNvPr>
          <p:cNvSpPr>
            <a:spLocks noGrp="1"/>
          </p:cNvSpPr>
          <p:nvPr>
            <p:ph idx="1"/>
          </p:nvPr>
        </p:nvSpPr>
        <p:spPr>
          <a:xfrm>
            <a:off x="647700" y="5147717"/>
            <a:ext cx="10896600" cy="1143000"/>
          </a:xfrm>
        </p:spPr>
        <p:txBody>
          <a:bodyPr/>
          <a:lstStyle/>
          <a:p>
            <a:r>
              <a:rPr lang="en-US" dirty="0"/>
              <a:t>Secondary analysis of ROC-ALPS trial (N = 2994)</a:t>
            </a:r>
          </a:p>
          <a:p>
            <a:r>
              <a:rPr lang="en-US" dirty="0"/>
              <a:t>Analyzed data to determine impact of time to drug administration on efficacy</a:t>
            </a:r>
          </a:p>
        </p:txBody>
      </p:sp>
      <p:sp>
        <p:nvSpPr>
          <p:cNvPr id="4" name="Footer Placeholder 8">
            <a:extLst>
              <a:ext uri="{FF2B5EF4-FFF2-40B4-BE49-F238E27FC236}">
                <a16:creationId xmlns:a16="http://schemas.microsoft.com/office/drawing/2014/main" id="{4D814DCE-CD9B-7B50-07D1-E1D4A4D00C97}"/>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Rahimi et al. </a:t>
            </a:r>
            <a:r>
              <a:rPr lang="en-US" i="1" dirty="0"/>
              <a:t>JAHA. </a:t>
            </a:r>
            <a:r>
              <a:rPr lang="en-US" dirty="0"/>
              <a:t>2022.</a:t>
            </a:r>
          </a:p>
        </p:txBody>
      </p:sp>
      <p:pic>
        <p:nvPicPr>
          <p:cNvPr id="5" name="Picture 4" descr="Text&#10;&#10;Description automatically generated">
            <a:extLst>
              <a:ext uri="{FF2B5EF4-FFF2-40B4-BE49-F238E27FC236}">
                <a16:creationId xmlns:a16="http://schemas.microsoft.com/office/drawing/2014/main" id="{9ED6C4D0-FAFF-F6BB-BADA-45913740C84B}"/>
              </a:ext>
            </a:extLst>
          </p:cNvPr>
          <p:cNvPicPr>
            <a:picLocks noChangeAspect="1"/>
          </p:cNvPicPr>
          <p:nvPr/>
        </p:nvPicPr>
        <p:blipFill>
          <a:blip r:embed="rId2"/>
          <a:stretch>
            <a:fillRect/>
          </a:stretch>
        </p:blipFill>
        <p:spPr>
          <a:xfrm>
            <a:off x="1992053" y="1791936"/>
            <a:ext cx="8207893" cy="3017203"/>
          </a:xfrm>
          <a:prstGeom prst="rect">
            <a:avLst/>
          </a:prstGeom>
          <a:ln w="28575">
            <a:solidFill>
              <a:schemeClr val="tx1"/>
            </a:solidFill>
          </a:ln>
        </p:spPr>
      </p:pic>
    </p:spTree>
    <p:extLst>
      <p:ext uri="{BB962C8B-B14F-4D97-AF65-F5344CB8AC3E}">
        <p14:creationId xmlns:p14="http://schemas.microsoft.com/office/powerpoint/2010/main" val="358209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940E-CF9D-99CF-D8E4-186FB5F825A4}"/>
              </a:ext>
            </a:extLst>
          </p:cNvPr>
          <p:cNvSpPr>
            <a:spLocks noGrp="1"/>
          </p:cNvSpPr>
          <p:nvPr>
            <p:ph type="title"/>
          </p:nvPr>
        </p:nvSpPr>
        <p:spPr/>
        <p:txBody>
          <a:bodyPr/>
          <a:lstStyle/>
          <a:p>
            <a:r>
              <a:rPr lang="en-US" dirty="0"/>
              <a:t>Rahimi et al. (2022) - Results</a:t>
            </a:r>
          </a:p>
        </p:txBody>
      </p:sp>
      <p:sp>
        <p:nvSpPr>
          <p:cNvPr id="3" name="Content Placeholder 2">
            <a:extLst>
              <a:ext uri="{FF2B5EF4-FFF2-40B4-BE49-F238E27FC236}">
                <a16:creationId xmlns:a16="http://schemas.microsoft.com/office/drawing/2014/main" id="{53F2856D-604F-CC05-058D-2B8C7779D115}"/>
              </a:ext>
            </a:extLst>
          </p:cNvPr>
          <p:cNvSpPr>
            <a:spLocks noGrp="1"/>
          </p:cNvSpPr>
          <p:nvPr>
            <p:ph idx="1"/>
          </p:nvPr>
        </p:nvSpPr>
        <p:spPr>
          <a:xfrm>
            <a:off x="6740236" y="1828799"/>
            <a:ext cx="4842164" cy="4572001"/>
          </a:xfrm>
        </p:spPr>
        <p:txBody>
          <a:bodyPr anchor="ctr"/>
          <a:lstStyle/>
          <a:p>
            <a:pPr marL="0" indent="0">
              <a:buNone/>
            </a:pPr>
            <a:r>
              <a:rPr lang="en-US" dirty="0"/>
              <a:t>ROSC with time to drug administration</a:t>
            </a:r>
          </a:p>
          <a:p>
            <a:pPr marL="0" indent="0">
              <a:buNone/>
            </a:pPr>
            <a:r>
              <a:rPr lang="en-US" dirty="0"/>
              <a:t>Lidocaine ROSC regardless of intervention timing (OR 1.29)</a:t>
            </a:r>
          </a:p>
          <a:p>
            <a:pPr marL="0" indent="0">
              <a:buNone/>
            </a:pPr>
            <a:r>
              <a:rPr lang="en-US" dirty="0"/>
              <a:t>Amiodarone:</a:t>
            </a:r>
          </a:p>
          <a:p>
            <a:pPr marL="365760" indent="0">
              <a:spcBef>
                <a:spcPts val="600"/>
              </a:spcBef>
              <a:buNone/>
            </a:pPr>
            <a:r>
              <a:rPr lang="en-US" dirty="0"/>
              <a:t>ROSC with early administration</a:t>
            </a:r>
          </a:p>
          <a:p>
            <a:pPr marL="365760" indent="0">
              <a:spcBef>
                <a:spcPts val="600"/>
              </a:spcBef>
              <a:buNone/>
            </a:pPr>
            <a:r>
              <a:rPr lang="en-US" dirty="0"/>
              <a:t>ROSC with late administration</a:t>
            </a:r>
          </a:p>
          <a:p>
            <a:pPr marL="822960" lvl="1"/>
            <a:r>
              <a:rPr lang="en-US" dirty="0"/>
              <a:t>Inflection point:</a:t>
            </a:r>
          </a:p>
          <a:p>
            <a:pPr marL="1188720" lvl="2"/>
            <a:r>
              <a:rPr lang="en-US" dirty="0"/>
              <a:t>13.5 min (vs. lidocaine)</a:t>
            </a:r>
          </a:p>
          <a:p>
            <a:pPr marL="1188720" lvl="2"/>
            <a:r>
              <a:rPr lang="en-US" dirty="0"/>
              <a:t>19.5 min (vs. placebo)</a:t>
            </a:r>
          </a:p>
        </p:txBody>
      </p:sp>
      <p:sp>
        <p:nvSpPr>
          <p:cNvPr id="4" name="Footer Placeholder 8">
            <a:extLst>
              <a:ext uri="{FF2B5EF4-FFF2-40B4-BE49-F238E27FC236}">
                <a16:creationId xmlns:a16="http://schemas.microsoft.com/office/drawing/2014/main" id="{3BA46D3B-4577-800C-3842-BC35732CBA01}"/>
              </a:ext>
            </a:extLst>
          </p:cNvPr>
          <p:cNvSpPr txBox="1">
            <a:spLocks/>
          </p:cNvSpPr>
          <p:nvPr/>
        </p:nvSpPr>
        <p:spPr>
          <a:xfrm>
            <a:off x="9372600" y="6688522"/>
            <a:ext cx="2819400" cy="17613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Rahimi et al. </a:t>
            </a:r>
            <a:r>
              <a:rPr lang="en-US" i="1" dirty="0"/>
              <a:t>JAHA. </a:t>
            </a:r>
            <a:r>
              <a:rPr lang="en-US" dirty="0"/>
              <a:t>2022.</a:t>
            </a:r>
          </a:p>
        </p:txBody>
      </p:sp>
      <p:pic>
        <p:nvPicPr>
          <p:cNvPr id="5" name="Picture 4" descr="Chart&#10;&#10;Description automatically generated">
            <a:extLst>
              <a:ext uri="{FF2B5EF4-FFF2-40B4-BE49-F238E27FC236}">
                <a16:creationId xmlns:a16="http://schemas.microsoft.com/office/drawing/2014/main" id="{D11BAAE1-5954-A48A-89C3-C79B34B3B7F0}"/>
              </a:ext>
            </a:extLst>
          </p:cNvPr>
          <p:cNvPicPr>
            <a:picLocks noChangeAspect="1"/>
          </p:cNvPicPr>
          <p:nvPr/>
        </p:nvPicPr>
        <p:blipFill rotWithShape="1">
          <a:blip r:embed="rId3"/>
          <a:srcRect l="1466" t="2252" r="1594" b="1844"/>
          <a:stretch/>
        </p:blipFill>
        <p:spPr>
          <a:xfrm>
            <a:off x="228600" y="2362200"/>
            <a:ext cx="5791200" cy="3962400"/>
          </a:xfrm>
          <a:prstGeom prst="rect">
            <a:avLst/>
          </a:prstGeom>
          <a:ln w="28575">
            <a:solidFill>
              <a:schemeClr val="tx1"/>
            </a:solidFill>
          </a:ln>
        </p:spPr>
      </p:pic>
      <p:sp>
        <p:nvSpPr>
          <p:cNvPr id="6" name="Arrow: Up 5">
            <a:extLst>
              <a:ext uri="{FF2B5EF4-FFF2-40B4-BE49-F238E27FC236}">
                <a16:creationId xmlns:a16="http://schemas.microsoft.com/office/drawing/2014/main" id="{520458CD-6E3D-4851-0BAF-58F39518CE7D}"/>
              </a:ext>
            </a:extLst>
          </p:cNvPr>
          <p:cNvSpPr/>
          <p:nvPr/>
        </p:nvSpPr>
        <p:spPr>
          <a:xfrm>
            <a:off x="6477000" y="30480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CE99A8FD-56FE-6793-FB30-A136D2ABCF29}"/>
              </a:ext>
            </a:extLst>
          </p:cNvPr>
          <p:cNvSpPr/>
          <p:nvPr/>
        </p:nvSpPr>
        <p:spPr>
          <a:xfrm>
            <a:off x="6477000" y="2209800"/>
            <a:ext cx="263236"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260EF996-C538-B85D-0519-AA17D7AFCEF6}"/>
              </a:ext>
            </a:extLst>
          </p:cNvPr>
          <p:cNvSpPr/>
          <p:nvPr/>
        </p:nvSpPr>
        <p:spPr>
          <a:xfrm>
            <a:off x="6858000" y="43434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D0F2E2A-4DA8-13A8-E412-B6F3D6350550}"/>
              </a:ext>
            </a:extLst>
          </p:cNvPr>
          <p:cNvSpPr/>
          <p:nvPr/>
        </p:nvSpPr>
        <p:spPr>
          <a:xfrm>
            <a:off x="6858000" y="4747416"/>
            <a:ext cx="263236" cy="304800"/>
          </a:xfrm>
          <a:prstGeom prst="downArrow">
            <a:avLst>
              <a:gd name="adj1" fmla="val 35526"/>
              <a:gd name="adj2"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23437C89-50ED-C5CB-E14F-B5B2B1838D5F}"/>
              </a:ext>
            </a:extLst>
          </p:cNvPr>
          <p:cNvSpPr/>
          <p:nvPr/>
        </p:nvSpPr>
        <p:spPr>
          <a:xfrm>
            <a:off x="838201" y="2514601"/>
            <a:ext cx="1558636" cy="2286000"/>
          </a:xfrm>
          <a:prstGeom prst="frame">
            <a:avLst>
              <a:gd name="adj1" fmla="val 4300"/>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319C7543-1073-4D50-474A-E564ADD22B0F}"/>
              </a:ext>
            </a:extLst>
          </p:cNvPr>
          <p:cNvSpPr/>
          <p:nvPr/>
        </p:nvSpPr>
        <p:spPr>
          <a:xfrm>
            <a:off x="2396836" y="3886200"/>
            <a:ext cx="3394364" cy="1981200"/>
          </a:xfrm>
          <a:prstGeom prst="frame">
            <a:avLst>
              <a:gd name="adj1" fmla="val 36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AB842BD5-1705-9C07-E283-387DB77F23EC}"/>
              </a:ext>
            </a:extLst>
          </p:cNvPr>
          <p:cNvSpPr/>
          <p:nvPr/>
        </p:nvSpPr>
        <p:spPr>
          <a:xfrm>
            <a:off x="812221" y="2518567"/>
            <a:ext cx="838201" cy="2286000"/>
          </a:xfrm>
          <a:prstGeom prst="frame">
            <a:avLst>
              <a:gd name="adj1" fmla="val 7709"/>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815153E5-ACAA-EC31-208D-383AC431B57D}"/>
              </a:ext>
            </a:extLst>
          </p:cNvPr>
          <p:cNvSpPr/>
          <p:nvPr/>
        </p:nvSpPr>
        <p:spPr>
          <a:xfrm>
            <a:off x="1634836" y="2514600"/>
            <a:ext cx="4156364" cy="3352800"/>
          </a:xfrm>
          <a:prstGeom prst="frame">
            <a:avLst>
              <a:gd name="adj1" fmla="val 19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2">
            <a:extLst>
              <a:ext uri="{FF2B5EF4-FFF2-40B4-BE49-F238E27FC236}">
                <a16:creationId xmlns:a16="http://schemas.microsoft.com/office/drawing/2014/main" id="{16562FB4-638F-64A1-405F-FF91E72FE553}"/>
              </a:ext>
            </a:extLst>
          </p:cNvPr>
          <p:cNvSpPr txBox="1">
            <a:spLocks/>
          </p:cNvSpPr>
          <p:nvPr/>
        </p:nvSpPr>
        <p:spPr>
          <a:xfrm>
            <a:off x="1157806" y="2011366"/>
            <a:ext cx="985231" cy="379635"/>
          </a:xfrm>
          <a:prstGeom prst="rect">
            <a:avLst/>
          </a:prstGeom>
          <a:solidFill>
            <a:schemeClr val="accent3"/>
          </a:solidFill>
          <a:ln w="28575">
            <a:solidFill>
              <a:schemeClr val="accent3"/>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600"/>
              </a:spcBef>
              <a:buFont typeface="Wingdings" panose="05000000000000000000" pitchFamily="2" charset="2"/>
              <a:buNone/>
            </a:pPr>
            <a:r>
              <a:rPr lang="en-US" sz="1600" b="1" dirty="0">
                <a:solidFill>
                  <a:schemeClr val="bg1"/>
                </a:solidFill>
              </a:rPr>
              <a:t>13.5 min</a:t>
            </a:r>
            <a:endParaRPr lang="en-US" sz="1600" dirty="0">
              <a:solidFill>
                <a:schemeClr val="bg1"/>
              </a:solidFill>
            </a:endParaRPr>
          </a:p>
        </p:txBody>
      </p:sp>
      <p:sp>
        <p:nvSpPr>
          <p:cNvPr id="15" name="Content Placeholder 2">
            <a:extLst>
              <a:ext uri="{FF2B5EF4-FFF2-40B4-BE49-F238E27FC236}">
                <a16:creationId xmlns:a16="http://schemas.microsoft.com/office/drawing/2014/main" id="{8E86020B-E0E5-1865-67E3-AC0BD4C71E64}"/>
              </a:ext>
            </a:extLst>
          </p:cNvPr>
          <p:cNvSpPr txBox="1">
            <a:spLocks/>
          </p:cNvSpPr>
          <p:nvPr/>
        </p:nvSpPr>
        <p:spPr>
          <a:xfrm>
            <a:off x="1904220" y="5944965"/>
            <a:ext cx="985231" cy="379635"/>
          </a:xfrm>
          <a:prstGeom prst="rect">
            <a:avLst/>
          </a:prstGeom>
          <a:solidFill>
            <a:schemeClr val="accent3"/>
          </a:solidFill>
          <a:ln w="28575">
            <a:solidFill>
              <a:schemeClr val="accent3"/>
            </a:solidFill>
          </a:ln>
        </p:spPr>
        <p:txBody>
          <a:bodyPr vert="horz" lIns="91440" tIns="45720" rIns="9144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lgn="ctr">
              <a:spcBef>
                <a:spcPts val="600"/>
              </a:spcBef>
              <a:buFont typeface="Wingdings" panose="05000000000000000000" pitchFamily="2" charset="2"/>
              <a:buNone/>
            </a:pPr>
            <a:r>
              <a:rPr lang="en-US" sz="1600" b="1" dirty="0">
                <a:solidFill>
                  <a:schemeClr val="bg1"/>
                </a:solidFill>
              </a:rPr>
              <a:t>19.5 min</a:t>
            </a:r>
            <a:endParaRPr lang="en-US" sz="1600" dirty="0">
              <a:solidFill>
                <a:schemeClr val="bg1"/>
              </a:solidFill>
            </a:endParaRPr>
          </a:p>
        </p:txBody>
      </p:sp>
    </p:spTree>
    <p:extLst>
      <p:ext uri="{BB962C8B-B14F-4D97-AF65-F5344CB8AC3E}">
        <p14:creationId xmlns:p14="http://schemas.microsoft.com/office/powerpoint/2010/main" val="35260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strVal val="#ppt_x"/>
                                          </p:val>
                                        </p:tav>
                                        <p:tav tm="100000">
                                          <p:val>
                                            <p:strVal val="#ppt_x"/>
                                          </p:val>
                                        </p:tav>
                                      </p:tavLst>
                                    </p:anim>
                                    <p:anim calcmode="lin" valueType="num">
                                      <p:cBhvr>
                                        <p:cTn id="15"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50"/>
                                        <p:tgtEl>
                                          <p:spTgt spid="10"/>
                                        </p:tgtEl>
                                      </p:cBhvr>
                                    </p:animEffect>
                                  </p:childTnLst>
                                </p:cTn>
                              </p:par>
                              <p:par>
                                <p:cTn id="21" presetID="10" presetClass="exit" presetSubtype="0" fill="hold" grpId="1" nodeType="withEffect">
                                  <p:stCondLst>
                                    <p:cond delay="0"/>
                                  </p:stCondLst>
                                  <p:childTnLst>
                                    <p:animEffect transition="out" filter="fade">
                                      <p:cBhvr>
                                        <p:cTn id="22" dur="250"/>
                                        <p:tgtEl>
                                          <p:spTgt spid="12"/>
                                        </p:tgtEl>
                                      </p:cBhvr>
                                    </p:animEffect>
                                    <p:set>
                                      <p:cBhvr>
                                        <p:cTn id="23" dur="1" fill="hold">
                                          <p:stCondLst>
                                            <p:cond delay="249"/>
                                          </p:stCondLst>
                                        </p:cTn>
                                        <p:tgtEl>
                                          <p:spTgt spid="1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50"/>
                                        <p:tgtEl>
                                          <p:spTgt spid="13"/>
                                        </p:tgtEl>
                                      </p:cBhvr>
                                    </p:animEffect>
                                    <p:set>
                                      <p:cBhvr>
                                        <p:cTn id="26" dur="1" fill="hold">
                                          <p:stCondLst>
                                            <p:cond delay="24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anim calcmode="lin" valueType="num">
                                      <p:cBhvr>
                                        <p:cTn id="33" dur="250" fill="hold"/>
                                        <p:tgtEl>
                                          <p:spTgt spid="15"/>
                                        </p:tgtEl>
                                        <p:attrNameLst>
                                          <p:attrName>ppt_x</p:attrName>
                                        </p:attrNameLst>
                                      </p:cBhvr>
                                      <p:tavLst>
                                        <p:tav tm="0">
                                          <p:val>
                                            <p:strVal val="#ppt_x"/>
                                          </p:val>
                                        </p:tav>
                                        <p:tav tm="100000">
                                          <p:val>
                                            <p:strVal val="#ppt_x"/>
                                          </p:val>
                                        </p:tav>
                                      </p:tavLst>
                                    </p:anim>
                                    <p:anim calcmode="lin" valueType="num">
                                      <p:cBhvr>
                                        <p:cTn id="34" dur="250" fill="hold"/>
                                        <p:tgtEl>
                                          <p:spTgt spid="15"/>
                                        </p:tgtEl>
                                        <p:attrNameLst>
                                          <p:attrName>ppt_y</p:attrName>
                                        </p:attrNameLst>
                                      </p:cBhvr>
                                      <p:tavLst>
                                        <p:tav tm="0">
                                          <p:val>
                                            <p:strVal val="#ppt_y+.1"/>
                                          </p:val>
                                        </p:tav>
                                        <p:tav tm="100000">
                                          <p:val>
                                            <p:strVal val="#ppt_y"/>
                                          </p:val>
                                        </p:tav>
                                      </p:tavLst>
                                    </p:anim>
                                  </p:childTnLst>
                                </p:cTn>
                              </p:par>
                              <p:par>
                                <p:cTn id="35" presetID="10" presetClass="exit" presetSubtype="0" fill="hold" grpId="1" nodeType="withEffect">
                                  <p:stCondLst>
                                    <p:cond delay="0"/>
                                  </p:stCondLst>
                                  <p:childTnLst>
                                    <p:animEffect transition="out" filter="fade">
                                      <p:cBhvr>
                                        <p:cTn id="36" dur="250"/>
                                        <p:tgtEl>
                                          <p:spTgt spid="14"/>
                                        </p:tgtEl>
                                      </p:cBhvr>
                                    </p:animEffect>
                                    <p:set>
                                      <p:cBhvr>
                                        <p:cTn id="37"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2" grpId="1" animBg="1"/>
      <p:bldP spid="13" grpId="0" animBg="1"/>
      <p:bldP spid="13" grpId="1" animBg="1"/>
      <p:bldP spid="14" grpId="0" animBg="1"/>
      <p:bldP spid="14" grpId="1"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C08A-B8A1-6ECE-8557-71E172652FBB}"/>
              </a:ext>
            </a:extLst>
          </p:cNvPr>
          <p:cNvSpPr>
            <a:spLocks noGrp="1"/>
          </p:cNvSpPr>
          <p:nvPr>
            <p:ph type="title"/>
          </p:nvPr>
        </p:nvSpPr>
        <p:spPr/>
        <p:txBody>
          <a:bodyPr/>
          <a:lstStyle/>
          <a:p>
            <a:r>
              <a:rPr lang="en-US" dirty="0"/>
              <a:t>Antiarrhythmic Drugs Summary</a:t>
            </a:r>
          </a:p>
        </p:txBody>
      </p:sp>
      <p:sp>
        <p:nvSpPr>
          <p:cNvPr id="3" name="Content Placeholder 2">
            <a:extLst>
              <a:ext uri="{FF2B5EF4-FFF2-40B4-BE49-F238E27FC236}">
                <a16:creationId xmlns:a16="http://schemas.microsoft.com/office/drawing/2014/main" id="{36A0F07C-5AC6-88B9-030B-83586E0C50E6}"/>
              </a:ext>
            </a:extLst>
          </p:cNvPr>
          <p:cNvSpPr>
            <a:spLocks noGrp="1"/>
          </p:cNvSpPr>
          <p:nvPr>
            <p:ph idx="1"/>
          </p:nvPr>
        </p:nvSpPr>
        <p:spPr>
          <a:xfrm>
            <a:off x="762000" y="1828799"/>
            <a:ext cx="10744200" cy="2362201"/>
          </a:xfrm>
        </p:spPr>
        <p:txBody>
          <a:bodyPr wrap="none">
            <a:normAutofit/>
          </a:bodyPr>
          <a:lstStyle/>
          <a:p>
            <a:pPr marL="0" indent="0">
              <a:buNone/>
            </a:pPr>
            <a:r>
              <a:rPr lang="en-US" b="1" dirty="0"/>
              <a:t>Conclusions from literature</a:t>
            </a:r>
            <a:r>
              <a:rPr lang="en-US" dirty="0"/>
              <a:t>:</a:t>
            </a:r>
          </a:p>
          <a:p>
            <a:r>
              <a:rPr lang="en-US" dirty="0"/>
              <a:t>Amiodarone and Lidocaine likely result in similar outcomes in VF/pVT arrest</a:t>
            </a:r>
          </a:p>
          <a:p>
            <a:pPr lvl="1">
              <a:spcBef>
                <a:spcPts val="1200"/>
              </a:spcBef>
            </a:pPr>
            <a:r>
              <a:rPr lang="en-US" dirty="0"/>
              <a:t>Older data suggests better outcomes with amiodarone</a:t>
            </a:r>
          </a:p>
          <a:p>
            <a:pPr lvl="1"/>
            <a:r>
              <a:rPr lang="en-US" dirty="0"/>
              <a:t>Modern data suggests lidocaine might be superior</a:t>
            </a:r>
          </a:p>
          <a:p>
            <a:pPr>
              <a:spcBef>
                <a:spcPts val="1200"/>
              </a:spcBef>
            </a:pPr>
            <a:r>
              <a:rPr lang="en-US" dirty="0"/>
              <a:t>Earlier antiarrhythmic drug administration may improve outcomes</a:t>
            </a:r>
          </a:p>
        </p:txBody>
      </p:sp>
      <p:sp>
        <p:nvSpPr>
          <p:cNvPr id="6" name="Content Placeholder 2">
            <a:extLst>
              <a:ext uri="{FF2B5EF4-FFF2-40B4-BE49-F238E27FC236}">
                <a16:creationId xmlns:a16="http://schemas.microsoft.com/office/drawing/2014/main" id="{2E97711E-82D5-CC28-6EBC-E36DAC5FEE1B}"/>
              </a:ext>
            </a:extLst>
          </p:cNvPr>
          <p:cNvSpPr txBox="1">
            <a:spLocks/>
          </p:cNvSpPr>
          <p:nvPr/>
        </p:nvSpPr>
        <p:spPr>
          <a:xfrm>
            <a:off x="1066800" y="4343400"/>
            <a:ext cx="10058400" cy="2209800"/>
          </a:xfrm>
          <a:prstGeom prst="rect">
            <a:avLst/>
          </a:prstGeom>
          <a:solidFill>
            <a:schemeClr val="bg1"/>
          </a:solidFill>
          <a:ln w="28575">
            <a:solidFill>
              <a:schemeClr val="accent3"/>
            </a:solidFill>
          </a:ln>
        </p:spPr>
        <p:txBody>
          <a:bodyPr vert="horz" lIns="182880" tIns="45720" rIns="182880" bIns="45720" rtlCol="0" anchor="ctr">
            <a:noAutofit/>
          </a:bodyPr>
          <a:lstStyle>
            <a:lvl1pPr marL="182880" indent="-274320" algn="l" defTabSz="914400" rtl="0" eaLnBrk="1" latinLnBrk="0" hangingPunct="1">
              <a:lnSpc>
                <a:spcPct val="90000"/>
              </a:lnSpc>
              <a:spcBef>
                <a:spcPts val="1800"/>
              </a:spcBef>
              <a:buSzPct val="100000"/>
              <a:buFont typeface="Wingdings" panose="05000000000000000000" pitchFamily="2" charset="2"/>
              <a:buChar char="Ø"/>
              <a:defRPr sz="2400" kern="1200">
                <a:solidFill>
                  <a:schemeClr val="tx1"/>
                </a:solidFill>
                <a:latin typeface="+mj-lt"/>
                <a:ea typeface="+mn-ea"/>
                <a:cs typeface="Calibri" panose="020F0502020204030204" pitchFamily="34" charset="0"/>
              </a:defRPr>
            </a:lvl1pPr>
            <a:lvl2pPr marL="548640" indent="-274320" algn="l" defTabSz="914400" rtl="0" eaLnBrk="1" latinLnBrk="0" hangingPunct="1">
              <a:lnSpc>
                <a:spcPct val="90000"/>
              </a:lnSpc>
              <a:spcBef>
                <a:spcPts val="600"/>
              </a:spcBef>
              <a:buSzPct val="100000"/>
              <a:buFont typeface="Wingdings" panose="05000000000000000000" pitchFamily="2" charset="2"/>
              <a:buChar char="§"/>
              <a:defRPr sz="2000" kern="1200">
                <a:solidFill>
                  <a:schemeClr val="tx1"/>
                </a:solidFill>
                <a:latin typeface="+mj-lt"/>
                <a:ea typeface="+mn-ea"/>
                <a:cs typeface="Calibri" panose="020F0502020204030204" pitchFamily="34" charset="0"/>
              </a:defRPr>
            </a:lvl2pPr>
            <a:lvl3pPr marL="914400" indent="-274320" algn="l" defTabSz="914400" rtl="0" eaLnBrk="1" latinLnBrk="0" hangingPunct="1">
              <a:lnSpc>
                <a:spcPct val="90000"/>
              </a:lnSpc>
              <a:spcBef>
                <a:spcPts val="600"/>
              </a:spcBef>
              <a:buSzPct val="100000"/>
              <a:buFont typeface="Courier New" panose="02070309020205020404" pitchFamily="49" charset="0"/>
              <a:buChar char="o"/>
              <a:defRPr sz="2000" kern="1200">
                <a:solidFill>
                  <a:schemeClr val="tx1"/>
                </a:solidFill>
                <a:latin typeface="+mj-lt"/>
                <a:ea typeface="+mn-ea"/>
                <a:cs typeface="Calibri" panose="020F0502020204030204" pitchFamily="34" charset="0"/>
              </a:defRPr>
            </a:lvl3pPr>
            <a:lvl4pPr marL="1371600" indent="-27432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j-lt"/>
                <a:ea typeface="+mn-ea"/>
                <a:cs typeface="Calibri" panose="020F0502020204030204" pitchFamily="34" charset="0"/>
              </a:defRPr>
            </a:lvl4pPr>
            <a:lvl5pPr marL="1828800" indent="-27432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j-lt"/>
                <a:ea typeface="+mn-ea"/>
                <a:cs typeface="Calibri" panose="020F0502020204030204" pitchFamily="34" charset="0"/>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marL="0" indent="0">
              <a:buNone/>
            </a:pPr>
            <a:r>
              <a:rPr lang="en-US" b="1" dirty="0">
                <a:ea typeface="Calibri" panose="020F0502020204030204" pitchFamily="34" charset="0"/>
                <a:cs typeface="Times New Roman" panose="02020603050405020304" pitchFamily="18" charset="0"/>
              </a:rPr>
              <a:t>Personal conclusions:</a:t>
            </a:r>
          </a:p>
          <a:p>
            <a:pPr>
              <a:spcBef>
                <a:spcPts val="1000"/>
              </a:spcBef>
            </a:pPr>
            <a:r>
              <a:rPr lang="en-US" sz="2200" dirty="0">
                <a:ea typeface="Calibri" panose="020F0502020204030204" pitchFamily="34" charset="0"/>
                <a:cs typeface="Times New Roman" panose="02020603050405020304" pitchFamily="18" charset="0"/>
              </a:rPr>
              <a:t>Either amiodarone or lidocaine are reasonable options in ACLS</a:t>
            </a:r>
          </a:p>
          <a:p>
            <a:pPr lvl="1"/>
            <a:r>
              <a:rPr lang="en-US" dirty="0">
                <a:ea typeface="Calibri" panose="020F0502020204030204" pitchFamily="34" charset="0"/>
                <a:cs typeface="Times New Roman" panose="02020603050405020304" pitchFamily="18" charset="0"/>
              </a:rPr>
              <a:t>Early in ACLS (&lt; 15 min), both drugs are similar</a:t>
            </a:r>
          </a:p>
          <a:p>
            <a:pPr lvl="1"/>
            <a:r>
              <a:rPr lang="en-US" dirty="0">
                <a:ea typeface="Calibri" panose="020F0502020204030204" pitchFamily="34" charset="0"/>
                <a:cs typeface="Times New Roman" panose="02020603050405020304" pitchFamily="18" charset="0"/>
              </a:rPr>
              <a:t>Late in ACLS (&gt; 15 min), lidocaine is preferred + amiodarone may be harmful</a:t>
            </a:r>
          </a:p>
          <a:p>
            <a:pPr>
              <a:spcBef>
                <a:spcPts val="1000"/>
              </a:spcBef>
            </a:pPr>
            <a:r>
              <a:rPr lang="en-US" sz="2200" dirty="0">
                <a:ea typeface="Calibri" panose="020F0502020204030204" pitchFamily="34" charset="0"/>
                <a:cs typeface="Times New Roman" panose="02020603050405020304" pitchFamily="18" charset="0"/>
              </a:rPr>
              <a:t>Consider earlier drug administration in shockable algorithm</a:t>
            </a:r>
          </a:p>
        </p:txBody>
      </p:sp>
    </p:spTree>
    <p:extLst>
      <p:ext uri="{BB962C8B-B14F-4D97-AF65-F5344CB8AC3E}">
        <p14:creationId xmlns:p14="http://schemas.microsoft.com/office/powerpoint/2010/main" val="27978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5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5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5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5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5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V</a:t>
            </a:r>
          </a:p>
        </p:txBody>
      </p:sp>
      <p:sp>
        <p:nvSpPr>
          <p:cNvPr id="3" name="Content Placeholder 2"/>
          <p:cNvSpPr>
            <a:spLocks noGrp="1"/>
          </p:cNvSpPr>
          <p:nvPr>
            <p:ph idx="1"/>
          </p:nvPr>
        </p:nvSpPr>
        <p:spPr/>
        <p:txBody>
          <a:bodyPr>
            <a:normAutofit/>
          </a:bodyPr>
          <a:lstStyle/>
          <a:p>
            <a:r>
              <a:rPr lang="en-US" sz="2800" dirty="0"/>
              <a:t>Which of the following statements most accurately describes the data comparing lidocaine and amiodarone in ACLS?</a:t>
            </a:r>
          </a:p>
          <a:p>
            <a:pPr marL="731520" lvl="1" indent="-457200">
              <a:spcBef>
                <a:spcPts val="1800"/>
              </a:spcBef>
              <a:buFont typeface="+mj-lt"/>
              <a:buAutoNum type="alphaUcPeriod"/>
            </a:pPr>
            <a:r>
              <a:rPr lang="en-US" sz="2400" dirty="0"/>
              <a:t>Amiodarone improves neurologically favorable survival</a:t>
            </a:r>
          </a:p>
          <a:p>
            <a:pPr marL="731520" lvl="1" indent="-457200">
              <a:spcBef>
                <a:spcPts val="1800"/>
              </a:spcBef>
              <a:buFont typeface="+mj-lt"/>
              <a:buAutoNum type="alphaUcPeriod"/>
            </a:pPr>
            <a:r>
              <a:rPr lang="en-US" sz="2400" dirty="0"/>
              <a:t>Lidocaine is superior in improving survival to hospital discharge</a:t>
            </a:r>
          </a:p>
          <a:p>
            <a:pPr marL="731520" lvl="1" indent="-457200">
              <a:spcBef>
                <a:spcPts val="1800"/>
              </a:spcBef>
              <a:buFont typeface="+mj-lt"/>
              <a:buAutoNum type="alphaUcPeriod"/>
            </a:pPr>
            <a:r>
              <a:rPr lang="en-US" sz="2400" dirty="0"/>
              <a:t>Lidocaine may be more effective if given late in cardiac arrest</a:t>
            </a:r>
          </a:p>
          <a:p>
            <a:pPr marL="731520" lvl="1" indent="-457200">
              <a:spcBef>
                <a:spcPts val="1800"/>
              </a:spcBef>
              <a:buFont typeface="+mj-lt"/>
              <a:buAutoNum type="alphaUcPeriod"/>
            </a:pPr>
            <a:r>
              <a:rPr lang="en-US" sz="2400" dirty="0"/>
              <a:t>Amiodarone is associated with worse outcomes if given early</a:t>
            </a:r>
          </a:p>
        </p:txBody>
      </p:sp>
    </p:spTree>
    <p:extLst>
      <p:ext uri="{BB962C8B-B14F-4D97-AF65-F5344CB8AC3E}">
        <p14:creationId xmlns:p14="http://schemas.microsoft.com/office/powerpoint/2010/main" val="32567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50" fill="hold"/>
                                        <p:tgtEl>
                                          <p:spTgt spid="3">
                                            <p:txEl>
                                              <p:pRg st="3" end="3"/>
                                            </p:txEl>
                                          </p:spTgt>
                                        </p:tgtEl>
                                        <p:attrNameLst>
                                          <p:attrName>style.color</p:attrName>
                                        </p:attrNameLst>
                                      </p:cBhvr>
                                      <p:to>
                                        <a:srgbClr val="B82D2F"/>
                                      </p:to>
                                    </p:animClr>
                                    <p:animClr clrSpc="rgb" dir="cw">
                                      <p:cBhvr>
                                        <p:cTn id="7" dur="250" fill="hold"/>
                                        <p:tgtEl>
                                          <p:spTgt spid="3">
                                            <p:txEl>
                                              <p:pRg st="3" end="3"/>
                                            </p:txEl>
                                          </p:spTgt>
                                        </p:tgtEl>
                                        <p:attrNameLst>
                                          <p:attrName>fillcolor</p:attrName>
                                        </p:attrNameLst>
                                      </p:cBhvr>
                                      <p:to>
                                        <a:srgbClr val="B82D2F"/>
                                      </p:to>
                                    </p:animClr>
                                    <p:set>
                                      <p:cBhvr>
                                        <p:cTn id="8" dur="250" fill="hold"/>
                                        <p:tgtEl>
                                          <p:spTgt spid="3">
                                            <p:txEl>
                                              <p:pRg st="3" end="3"/>
                                            </p:txEl>
                                          </p:spTgt>
                                        </p:tgtEl>
                                        <p:attrNameLst>
                                          <p:attrName>fill.type</p:attrName>
                                        </p:attrNameLst>
                                      </p:cBhvr>
                                      <p:to>
                                        <p:strVal val="solid"/>
                                      </p:to>
                                    </p:set>
                                    <p:set>
                                      <p:cBhvr>
                                        <p:cTn id="9" dur="25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3CB7-6A3F-C27F-5EC9-A3C36FF82A70}"/>
              </a:ext>
            </a:extLst>
          </p:cNvPr>
          <p:cNvSpPr>
            <a:spLocks noGrp="1"/>
          </p:cNvSpPr>
          <p:nvPr>
            <p:ph type="title"/>
          </p:nvPr>
        </p:nvSpPr>
        <p:spPr>
          <a:xfrm>
            <a:off x="1143000" y="1840310"/>
            <a:ext cx="9906000" cy="3177380"/>
          </a:xfrm>
        </p:spPr>
        <p:txBody>
          <a:bodyPr anchor="ctr">
            <a:normAutofit/>
          </a:bodyPr>
          <a:lstStyle/>
          <a:p>
            <a:pPr algn="ctr"/>
            <a:r>
              <a:rPr lang="en-US" sz="6000" dirty="0"/>
              <a:t>Conclusion</a:t>
            </a:r>
          </a:p>
        </p:txBody>
      </p:sp>
    </p:spTree>
    <p:extLst>
      <p:ext uri="{BB962C8B-B14F-4D97-AF65-F5344CB8AC3E}">
        <p14:creationId xmlns:p14="http://schemas.microsoft.com/office/powerpoint/2010/main" val="220929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FFAA-3534-5376-33D7-DE82CEB07342}"/>
              </a:ext>
            </a:extLst>
          </p:cNvPr>
          <p:cNvSpPr>
            <a:spLocks noGrp="1"/>
          </p:cNvSpPr>
          <p:nvPr>
            <p:ph type="title"/>
          </p:nvPr>
        </p:nvSpPr>
        <p:spPr/>
        <p:txBody>
          <a:bodyPr/>
          <a:lstStyle/>
          <a:p>
            <a:r>
              <a:rPr lang="en-US" dirty="0"/>
              <a:t>Areas of Uncertainty</a:t>
            </a:r>
          </a:p>
        </p:txBody>
      </p:sp>
      <p:sp>
        <p:nvSpPr>
          <p:cNvPr id="15" name="Freeform: Shape 14">
            <a:extLst>
              <a:ext uri="{FF2B5EF4-FFF2-40B4-BE49-F238E27FC236}">
                <a16:creationId xmlns:a16="http://schemas.microsoft.com/office/drawing/2014/main" id="{C04799FB-F600-7F5B-5E82-8816DB63318F}"/>
              </a:ext>
            </a:extLst>
          </p:cNvPr>
          <p:cNvSpPr/>
          <p:nvPr/>
        </p:nvSpPr>
        <p:spPr>
          <a:xfrm>
            <a:off x="1066800" y="1771199"/>
            <a:ext cx="10058399" cy="912600"/>
          </a:xfrm>
          <a:custGeom>
            <a:avLst/>
            <a:gdLst>
              <a:gd name="connsiteX0" fmla="*/ 0 w 10058399"/>
              <a:gd name="connsiteY0" fmla="*/ 152103 h 912600"/>
              <a:gd name="connsiteX1" fmla="*/ 152103 w 10058399"/>
              <a:gd name="connsiteY1" fmla="*/ 0 h 912600"/>
              <a:gd name="connsiteX2" fmla="*/ 9906296 w 10058399"/>
              <a:gd name="connsiteY2" fmla="*/ 0 h 912600"/>
              <a:gd name="connsiteX3" fmla="*/ 10058399 w 10058399"/>
              <a:gd name="connsiteY3" fmla="*/ 152103 h 912600"/>
              <a:gd name="connsiteX4" fmla="*/ 10058399 w 10058399"/>
              <a:gd name="connsiteY4" fmla="*/ 760497 h 912600"/>
              <a:gd name="connsiteX5" fmla="*/ 9906296 w 10058399"/>
              <a:gd name="connsiteY5" fmla="*/ 912600 h 912600"/>
              <a:gd name="connsiteX6" fmla="*/ 152103 w 10058399"/>
              <a:gd name="connsiteY6" fmla="*/ 912600 h 912600"/>
              <a:gd name="connsiteX7" fmla="*/ 0 w 10058399"/>
              <a:gd name="connsiteY7" fmla="*/ 760497 h 912600"/>
              <a:gd name="connsiteX8" fmla="*/ 0 w 10058399"/>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12600">
                <a:moveTo>
                  <a:pt x="0" y="152103"/>
                </a:moveTo>
                <a:cubicBezTo>
                  <a:pt x="0" y="68099"/>
                  <a:pt x="68099" y="0"/>
                  <a:pt x="152103" y="0"/>
                </a:cubicBezTo>
                <a:lnTo>
                  <a:pt x="9906296" y="0"/>
                </a:lnTo>
                <a:cubicBezTo>
                  <a:pt x="9990300" y="0"/>
                  <a:pt x="10058399" y="68099"/>
                  <a:pt x="10058399" y="152103"/>
                </a:cubicBezTo>
                <a:lnTo>
                  <a:pt x="10058399" y="760497"/>
                </a:lnTo>
                <a:cubicBezTo>
                  <a:pt x="10058399" y="844501"/>
                  <a:pt x="9990300" y="912600"/>
                  <a:pt x="9906296" y="912600"/>
                </a:cubicBezTo>
                <a:lnTo>
                  <a:pt x="152103" y="912600"/>
                </a:lnTo>
                <a:cubicBezTo>
                  <a:pt x="68099" y="912600"/>
                  <a:pt x="0" y="844501"/>
                  <a:pt x="0" y="760497"/>
                </a:cubicBezTo>
                <a:lnTo>
                  <a:pt x="0" y="15210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9" tIns="196949" rIns="196949" bIns="196949" numCol="1" spcCol="1270" anchor="ctr" anchorCtr="0">
            <a:noAutofit/>
          </a:bodyPr>
          <a:lstStyle/>
          <a:p>
            <a:pPr marL="0" lvl="0" indent="0" algn="l" defTabSz="1778000">
              <a:lnSpc>
                <a:spcPct val="90000"/>
              </a:lnSpc>
              <a:spcBef>
                <a:spcPct val="0"/>
              </a:spcBef>
              <a:spcAft>
                <a:spcPct val="35000"/>
              </a:spcAft>
              <a:buNone/>
            </a:pPr>
            <a:r>
              <a:rPr lang="en-US" sz="4000" kern="1200" dirty="0"/>
              <a:t>Influence of Pharmacotherapy Timing</a:t>
            </a:r>
          </a:p>
        </p:txBody>
      </p:sp>
      <p:sp>
        <p:nvSpPr>
          <p:cNvPr id="16" name="Freeform: Shape 15">
            <a:extLst>
              <a:ext uri="{FF2B5EF4-FFF2-40B4-BE49-F238E27FC236}">
                <a16:creationId xmlns:a16="http://schemas.microsoft.com/office/drawing/2014/main" id="{3E468F58-E613-3F9D-E748-73FEA87EEEF4}"/>
              </a:ext>
            </a:extLst>
          </p:cNvPr>
          <p:cNvSpPr/>
          <p:nvPr/>
        </p:nvSpPr>
        <p:spPr>
          <a:xfrm>
            <a:off x="1066800" y="2798999"/>
            <a:ext cx="10058399" cy="912600"/>
          </a:xfrm>
          <a:custGeom>
            <a:avLst/>
            <a:gdLst>
              <a:gd name="connsiteX0" fmla="*/ 0 w 10058399"/>
              <a:gd name="connsiteY0" fmla="*/ 152103 h 912600"/>
              <a:gd name="connsiteX1" fmla="*/ 152103 w 10058399"/>
              <a:gd name="connsiteY1" fmla="*/ 0 h 912600"/>
              <a:gd name="connsiteX2" fmla="*/ 9906296 w 10058399"/>
              <a:gd name="connsiteY2" fmla="*/ 0 h 912600"/>
              <a:gd name="connsiteX3" fmla="*/ 10058399 w 10058399"/>
              <a:gd name="connsiteY3" fmla="*/ 152103 h 912600"/>
              <a:gd name="connsiteX4" fmla="*/ 10058399 w 10058399"/>
              <a:gd name="connsiteY4" fmla="*/ 760497 h 912600"/>
              <a:gd name="connsiteX5" fmla="*/ 9906296 w 10058399"/>
              <a:gd name="connsiteY5" fmla="*/ 912600 h 912600"/>
              <a:gd name="connsiteX6" fmla="*/ 152103 w 10058399"/>
              <a:gd name="connsiteY6" fmla="*/ 912600 h 912600"/>
              <a:gd name="connsiteX7" fmla="*/ 0 w 10058399"/>
              <a:gd name="connsiteY7" fmla="*/ 760497 h 912600"/>
              <a:gd name="connsiteX8" fmla="*/ 0 w 10058399"/>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12600">
                <a:moveTo>
                  <a:pt x="0" y="152103"/>
                </a:moveTo>
                <a:cubicBezTo>
                  <a:pt x="0" y="68099"/>
                  <a:pt x="68099" y="0"/>
                  <a:pt x="152103" y="0"/>
                </a:cubicBezTo>
                <a:lnTo>
                  <a:pt x="9906296" y="0"/>
                </a:lnTo>
                <a:cubicBezTo>
                  <a:pt x="9990300" y="0"/>
                  <a:pt x="10058399" y="68099"/>
                  <a:pt x="10058399" y="152103"/>
                </a:cubicBezTo>
                <a:lnTo>
                  <a:pt x="10058399" y="760497"/>
                </a:lnTo>
                <a:cubicBezTo>
                  <a:pt x="10058399" y="844501"/>
                  <a:pt x="9990300" y="912600"/>
                  <a:pt x="9906296" y="912600"/>
                </a:cubicBezTo>
                <a:lnTo>
                  <a:pt x="152103" y="912600"/>
                </a:lnTo>
                <a:cubicBezTo>
                  <a:pt x="68099" y="912600"/>
                  <a:pt x="0" y="844501"/>
                  <a:pt x="0" y="760497"/>
                </a:cubicBezTo>
                <a:lnTo>
                  <a:pt x="0" y="152103"/>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9" tIns="196949" rIns="196949" bIns="196949" numCol="1" spcCol="1270" anchor="ctr" anchorCtr="0">
            <a:noAutofit/>
          </a:bodyPr>
          <a:lstStyle/>
          <a:p>
            <a:pPr marL="0" lvl="0" indent="0" algn="l" defTabSz="1778000">
              <a:lnSpc>
                <a:spcPct val="90000"/>
              </a:lnSpc>
              <a:spcBef>
                <a:spcPct val="0"/>
              </a:spcBef>
              <a:spcAft>
                <a:spcPct val="35000"/>
              </a:spcAft>
              <a:buNone/>
            </a:pPr>
            <a:r>
              <a:rPr lang="en-US" sz="4000" kern="1200" dirty="0"/>
              <a:t>Optimal Dosing and Duration of Medications</a:t>
            </a:r>
          </a:p>
        </p:txBody>
      </p:sp>
      <p:sp>
        <p:nvSpPr>
          <p:cNvPr id="17" name="Freeform: Shape 16">
            <a:extLst>
              <a:ext uri="{FF2B5EF4-FFF2-40B4-BE49-F238E27FC236}">
                <a16:creationId xmlns:a16="http://schemas.microsoft.com/office/drawing/2014/main" id="{6400C718-0F42-F28F-7D90-0AE2E4D5D625}"/>
              </a:ext>
            </a:extLst>
          </p:cNvPr>
          <p:cNvSpPr/>
          <p:nvPr/>
        </p:nvSpPr>
        <p:spPr>
          <a:xfrm>
            <a:off x="1066800" y="3826800"/>
            <a:ext cx="10058399" cy="912600"/>
          </a:xfrm>
          <a:custGeom>
            <a:avLst/>
            <a:gdLst>
              <a:gd name="connsiteX0" fmla="*/ 0 w 10058399"/>
              <a:gd name="connsiteY0" fmla="*/ 152103 h 912600"/>
              <a:gd name="connsiteX1" fmla="*/ 152103 w 10058399"/>
              <a:gd name="connsiteY1" fmla="*/ 0 h 912600"/>
              <a:gd name="connsiteX2" fmla="*/ 9906296 w 10058399"/>
              <a:gd name="connsiteY2" fmla="*/ 0 h 912600"/>
              <a:gd name="connsiteX3" fmla="*/ 10058399 w 10058399"/>
              <a:gd name="connsiteY3" fmla="*/ 152103 h 912600"/>
              <a:gd name="connsiteX4" fmla="*/ 10058399 w 10058399"/>
              <a:gd name="connsiteY4" fmla="*/ 760497 h 912600"/>
              <a:gd name="connsiteX5" fmla="*/ 9906296 w 10058399"/>
              <a:gd name="connsiteY5" fmla="*/ 912600 h 912600"/>
              <a:gd name="connsiteX6" fmla="*/ 152103 w 10058399"/>
              <a:gd name="connsiteY6" fmla="*/ 912600 h 912600"/>
              <a:gd name="connsiteX7" fmla="*/ 0 w 10058399"/>
              <a:gd name="connsiteY7" fmla="*/ 760497 h 912600"/>
              <a:gd name="connsiteX8" fmla="*/ 0 w 10058399"/>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12600">
                <a:moveTo>
                  <a:pt x="0" y="152103"/>
                </a:moveTo>
                <a:cubicBezTo>
                  <a:pt x="0" y="68099"/>
                  <a:pt x="68099" y="0"/>
                  <a:pt x="152103" y="0"/>
                </a:cubicBezTo>
                <a:lnTo>
                  <a:pt x="9906296" y="0"/>
                </a:lnTo>
                <a:cubicBezTo>
                  <a:pt x="9990300" y="0"/>
                  <a:pt x="10058399" y="68099"/>
                  <a:pt x="10058399" y="152103"/>
                </a:cubicBezTo>
                <a:lnTo>
                  <a:pt x="10058399" y="760497"/>
                </a:lnTo>
                <a:cubicBezTo>
                  <a:pt x="10058399" y="844501"/>
                  <a:pt x="9990300" y="912600"/>
                  <a:pt x="9906296" y="912600"/>
                </a:cubicBezTo>
                <a:lnTo>
                  <a:pt x="152103" y="912600"/>
                </a:lnTo>
                <a:cubicBezTo>
                  <a:pt x="68099" y="912600"/>
                  <a:pt x="0" y="844501"/>
                  <a:pt x="0" y="760497"/>
                </a:cubicBezTo>
                <a:lnTo>
                  <a:pt x="0" y="152103"/>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9" tIns="196949" rIns="196949" bIns="196949" numCol="1" spcCol="1270" anchor="ctr" anchorCtr="0">
            <a:noAutofit/>
          </a:bodyPr>
          <a:lstStyle/>
          <a:p>
            <a:pPr marL="0" lvl="0" indent="0" algn="l" defTabSz="1778000">
              <a:lnSpc>
                <a:spcPct val="90000"/>
              </a:lnSpc>
              <a:spcBef>
                <a:spcPct val="0"/>
              </a:spcBef>
              <a:spcAft>
                <a:spcPct val="35000"/>
              </a:spcAft>
              <a:buNone/>
            </a:pPr>
            <a:r>
              <a:rPr lang="en-US" sz="4000" kern="1200" dirty="0"/>
              <a:t>Heterogeneity of Cardiac Arrest Phenotypes</a:t>
            </a:r>
          </a:p>
        </p:txBody>
      </p:sp>
      <p:sp>
        <p:nvSpPr>
          <p:cNvPr id="18" name="Freeform: Shape 17">
            <a:extLst>
              <a:ext uri="{FF2B5EF4-FFF2-40B4-BE49-F238E27FC236}">
                <a16:creationId xmlns:a16="http://schemas.microsoft.com/office/drawing/2014/main" id="{1250B3FF-04BD-A81B-9380-A4B3F958A55C}"/>
              </a:ext>
            </a:extLst>
          </p:cNvPr>
          <p:cNvSpPr/>
          <p:nvPr/>
        </p:nvSpPr>
        <p:spPr>
          <a:xfrm>
            <a:off x="1066800" y="4739400"/>
            <a:ext cx="10058399" cy="1490400"/>
          </a:xfrm>
          <a:custGeom>
            <a:avLst/>
            <a:gdLst>
              <a:gd name="connsiteX0" fmla="*/ 0 w 10058399"/>
              <a:gd name="connsiteY0" fmla="*/ 0 h 1490400"/>
              <a:gd name="connsiteX1" fmla="*/ 10058399 w 10058399"/>
              <a:gd name="connsiteY1" fmla="*/ 0 h 1490400"/>
              <a:gd name="connsiteX2" fmla="*/ 10058399 w 10058399"/>
              <a:gd name="connsiteY2" fmla="*/ 1490400 h 1490400"/>
              <a:gd name="connsiteX3" fmla="*/ 0 w 10058399"/>
              <a:gd name="connsiteY3" fmla="*/ 1490400 h 1490400"/>
              <a:gd name="connsiteX4" fmla="*/ 0 w 10058399"/>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490400">
                <a:moveTo>
                  <a:pt x="0" y="0"/>
                </a:moveTo>
                <a:lnTo>
                  <a:pt x="10058399" y="0"/>
                </a:lnTo>
                <a:lnTo>
                  <a:pt x="10058399"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9354"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a:t>OHCA vs. IHCA</a:t>
            </a:r>
          </a:p>
          <a:p>
            <a:pPr marL="285750" lvl="1" indent="-285750" algn="l" defTabSz="1377950">
              <a:lnSpc>
                <a:spcPct val="90000"/>
              </a:lnSpc>
              <a:spcBef>
                <a:spcPct val="0"/>
              </a:spcBef>
              <a:spcAft>
                <a:spcPct val="20000"/>
              </a:spcAft>
              <a:buChar char="•"/>
            </a:pPr>
            <a:r>
              <a:rPr lang="en-US" sz="3100" kern="1200" dirty="0"/>
              <a:t>Shockable vs. PEA vs. Asystole</a:t>
            </a:r>
          </a:p>
          <a:p>
            <a:pPr marL="285750" lvl="1" indent="-285750" algn="l" defTabSz="1377950">
              <a:lnSpc>
                <a:spcPct val="90000"/>
              </a:lnSpc>
              <a:spcBef>
                <a:spcPct val="0"/>
              </a:spcBef>
              <a:spcAft>
                <a:spcPct val="20000"/>
              </a:spcAft>
              <a:buChar char="•"/>
            </a:pPr>
            <a:r>
              <a:rPr lang="en-US" sz="3100" kern="1200" dirty="0"/>
              <a:t>Etiology of Cardiac Arrest</a:t>
            </a:r>
          </a:p>
        </p:txBody>
      </p:sp>
    </p:spTree>
    <p:extLst>
      <p:ext uri="{BB962C8B-B14F-4D97-AF65-F5344CB8AC3E}">
        <p14:creationId xmlns:p14="http://schemas.microsoft.com/office/powerpoint/2010/main" val="7255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56F3B-EAB7-B247-AE8A-B23FF5D5DD2E}"/>
              </a:ext>
            </a:extLst>
          </p:cNvPr>
          <p:cNvSpPr>
            <a:spLocks noGrp="1"/>
          </p:cNvSpPr>
          <p:nvPr>
            <p:ph type="title"/>
          </p:nvPr>
        </p:nvSpPr>
        <p:spPr/>
        <p:txBody>
          <a:bodyPr/>
          <a:lstStyle/>
          <a:p>
            <a:r>
              <a:rPr lang="en-US" dirty="0"/>
              <a:t>Optimal Outcomes in Cardiac Arrest</a:t>
            </a:r>
          </a:p>
        </p:txBody>
      </p:sp>
      <p:grpSp>
        <p:nvGrpSpPr>
          <p:cNvPr id="4" name="Group 3">
            <a:extLst>
              <a:ext uri="{FF2B5EF4-FFF2-40B4-BE49-F238E27FC236}">
                <a16:creationId xmlns:a16="http://schemas.microsoft.com/office/drawing/2014/main" id="{92BC8F9E-984A-F11A-76AE-176D8961C3E3}"/>
              </a:ext>
            </a:extLst>
          </p:cNvPr>
          <p:cNvGrpSpPr/>
          <p:nvPr/>
        </p:nvGrpSpPr>
        <p:grpSpPr>
          <a:xfrm>
            <a:off x="1599558" y="1905000"/>
            <a:ext cx="8992883" cy="4638960"/>
            <a:chOff x="1453402" y="1905000"/>
            <a:chExt cx="8992883" cy="4638960"/>
          </a:xfrm>
        </p:grpSpPr>
        <p:grpSp>
          <p:nvGrpSpPr>
            <p:cNvPr id="5" name="Group 4">
              <a:extLst>
                <a:ext uri="{FF2B5EF4-FFF2-40B4-BE49-F238E27FC236}">
                  <a16:creationId xmlns:a16="http://schemas.microsoft.com/office/drawing/2014/main" id="{5099A1C5-A7B1-0B90-AB6B-5D471A68E701}"/>
                </a:ext>
              </a:extLst>
            </p:cNvPr>
            <p:cNvGrpSpPr/>
            <p:nvPr/>
          </p:nvGrpSpPr>
          <p:grpSpPr>
            <a:xfrm>
              <a:off x="1461568" y="5446680"/>
              <a:ext cx="8984715" cy="1097280"/>
              <a:chOff x="889956" y="5502115"/>
              <a:chExt cx="8984715" cy="1097280"/>
            </a:xfrm>
          </p:grpSpPr>
          <p:sp>
            <p:nvSpPr>
              <p:cNvPr id="19" name="Freeform: Shape 18">
                <a:extLst>
                  <a:ext uri="{FF2B5EF4-FFF2-40B4-BE49-F238E27FC236}">
                    <a16:creationId xmlns:a16="http://schemas.microsoft.com/office/drawing/2014/main" id="{5B106A7D-439E-9AF1-7778-2C0FF815FACF}"/>
                  </a:ext>
                </a:extLst>
              </p:cNvPr>
              <p:cNvSpPr/>
              <p:nvPr/>
            </p:nvSpPr>
            <p:spPr>
              <a:xfrm>
                <a:off x="1134020" y="5642069"/>
                <a:ext cx="8740651" cy="774083"/>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0"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Survival with Favorable Neurologic Outcome</a:t>
                </a:r>
              </a:p>
            </p:txBody>
          </p:sp>
          <p:sp>
            <p:nvSpPr>
              <p:cNvPr id="20" name="Oval 19">
                <a:extLst>
                  <a:ext uri="{FF2B5EF4-FFF2-40B4-BE49-F238E27FC236}">
                    <a16:creationId xmlns:a16="http://schemas.microsoft.com/office/drawing/2014/main" id="{5F6C9F65-8353-7945-1752-29A3504CF123}"/>
                  </a:ext>
                </a:extLst>
              </p:cNvPr>
              <p:cNvSpPr/>
              <p:nvPr/>
            </p:nvSpPr>
            <p:spPr>
              <a:xfrm>
                <a:off x="889956" y="5502115"/>
                <a:ext cx="1097280" cy="109728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grpSp>
          <p:nvGrpSpPr>
            <p:cNvPr id="6" name="Group 5">
              <a:extLst>
                <a:ext uri="{FF2B5EF4-FFF2-40B4-BE49-F238E27FC236}">
                  <a16:creationId xmlns:a16="http://schemas.microsoft.com/office/drawing/2014/main" id="{D5A79069-1025-06FE-A7A4-7BCD0612769A}"/>
                </a:ext>
              </a:extLst>
            </p:cNvPr>
            <p:cNvGrpSpPr/>
            <p:nvPr/>
          </p:nvGrpSpPr>
          <p:grpSpPr>
            <a:xfrm>
              <a:off x="1457485" y="1905000"/>
              <a:ext cx="8988800" cy="1097280"/>
              <a:chOff x="885873" y="1992618"/>
              <a:chExt cx="8988800" cy="1097280"/>
            </a:xfrm>
          </p:grpSpPr>
          <p:sp>
            <p:nvSpPr>
              <p:cNvPr id="17" name="Freeform: Shape 16">
                <a:extLst>
                  <a:ext uri="{FF2B5EF4-FFF2-40B4-BE49-F238E27FC236}">
                    <a16:creationId xmlns:a16="http://schemas.microsoft.com/office/drawing/2014/main" id="{5910084B-1E9D-DDEE-6D57-DBDEB7D2BBF3}"/>
                  </a:ext>
                </a:extLst>
              </p:cNvPr>
              <p:cNvSpPr/>
              <p:nvPr/>
            </p:nvSpPr>
            <p:spPr>
              <a:xfrm>
                <a:off x="1134020" y="2181897"/>
                <a:ext cx="8740653" cy="774084"/>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1"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Return of Spontaneous Circulation (ROSC)</a:t>
                </a:r>
              </a:p>
            </p:txBody>
          </p:sp>
          <p:sp>
            <p:nvSpPr>
              <p:cNvPr id="18" name="Oval 17">
                <a:extLst>
                  <a:ext uri="{FF2B5EF4-FFF2-40B4-BE49-F238E27FC236}">
                    <a16:creationId xmlns:a16="http://schemas.microsoft.com/office/drawing/2014/main" id="{904F1B8C-531D-4786-E5DA-74C266722007}"/>
                  </a:ext>
                </a:extLst>
              </p:cNvPr>
              <p:cNvSpPr/>
              <p:nvPr/>
            </p:nvSpPr>
            <p:spPr>
              <a:xfrm>
                <a:off x="885873" y="1992618"/>
                <a:ext cx="1097280" cy="1097280"/>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grpSp>
          <p:nvGrpSpPr>
            <p:cNvPr id="7" name="Group 6">
              <a:extLst>
                <a:ext uri="{FF2B5EF4-FFF2-40B4-BE49-F238E27FC236}">
                  <a16:creationId xmlns:a16="http://schemas.microsoft.com/office/drawing/2014/main" id="{F4EE7307-81B5-1648-4114-168FCBDD1471}"/>
                </a:ext>
              </a:extLst>
            </p:cNvPr>
            <p:cNvGrpSpPr/>
            <p:nvPr/>
          </p:nvGrpSpPr>
          <p:grpSpPr>
            <a:xfrm>
              <a:off x="1453402" y="3080218"/>
              <a:ext cx="8992883" cy="1097280"/>
              <a:chOff x="881790" y="3167836"/>
              <a:chExt cx="8992883" cy="1097280"/>
            </a:xfrm>
          </p:grpSpPr>
          <p:sp>
            <p:nvSpPr>
              <p:cNvPr id="15" name="Freeform: Shape 14">
                <a:extLst>
                  <a:ext uri="{FF2B5EF4-FFF2-40B4-BE49-F238E27FC236}">
                    <a16:creationId xmlns:a16="http://schemas.microsoft.com/office/drawing/2014/main" id="{96626921-E351-F774-9198-580754AB95EA}"/>
                  </a:ext>
                </a:extLst>
              </p:cNvPr>
              <p:cNvSpPr/>
              <p:nvPr/>
            </p:nvSpPr>
            <p:spPr>
              <a:xfrm>
                <a:off x="1134020" y="3349806"/>
                <a:ext cx="8740653" cy="774084"/>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1"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Survival to Hospital </a:t>
                </a:r>
                <a:r>
                  <a:rPr lang="en-US" sz="2400" dirty="0">
                    <a:solidFill>
                      <a:schemeClr val="tx1"/>
                    </a:solidFill>
                    <a:latin typeface="+mj-lt"/>
                    <a:cs typeface="Calibri" panose="020F0502020204030204" pitchFamily="34" charset="0"/>
                  </a:rPr>
                  <a:t>A</a:t>
                </a:r>
                <a:r>
                  <a:rPr lang="en-US" sz="2400" kern="1200" dirty="0">
                    <a:solidFill>
                      <a:schemeClr val="tx1"/>
                    </a:solidFill>
                    <a:latin typeface="+mj-lt"/>
                    <a:cs typeface="Calibri" panose="020F0502020204030204" pitchFamily="34" charset="0"/>
                  </a:rPr>
                  <a:t>dmission</a:t>
                </a:r>
              </a:p>
            </p:txBody>
          </p:sp>
          <p:sp>
            <p:nvSpPr>
              <p:cNvPr id="16" name="Oval 15">
                <a:extLst>
                  <a:ext uri="{FF2B5EF4-FFF2-40B4-BE49-F238E27FC236}">
                    <a16:creationId xmlns:a16="http://schemas.microsoft.com/office/drawing/2014/main" id="{C6FD0E68-C062-2E0E-B110-D5C84C115ADC}"/>
                  </a:ext>
                </a:extLst>
              </p:cNvPr>
              <p:cNvSpPr/>
              <p:nvPr/>
            </p:nvSpPr>
            <p:spPr>
              <a:xfrm>
                <a:off x="881790" y="3167836"/>
                <a:ext cx="1097280" cy="109728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grpSp>
          <p:nvGrpSpPr>
            <p:cNvPr id="8" name="Group 7">
              <a:extLst>
                <a:ext uri="{FF2B5EF4-FFF2-40B4-BE49-F238E27FC236}">
                  <a16:creationId xmlns:a16="http://schemas.microsoft.com/office/drawing/2014/main" id="{EC1F16D2-95CE-16AD-D011-D1EF8467413C}"/>
                </a:ext>
              </a:extLst>
            </p:cNvPr>
            <p:cNvGrpSpPr/>
            <p:nvPr/>
          </p:nvGrpSpPr>
          <p:grpSpPr>
            <a:xfrm>
              <a:off x="1461568" y="4255436"/>
              <a:ext cx="8984716" cy="1097280"/>
              <a:chOff x="881790" y="4343054"/>
              <a:chExt cx="8984716" cy="1097280"/>
            </a:xfrm>
          </p:grpSpPr>
          <p:sp>
            <p:nvSpPr>
              <p:cNvPr id="13" name="Freeform: Shape 12">
                <a:extLst>
                  <a:ext uri="{FF2B5EF4-FFF2-40B4-BE49-F238E27FC236}">
                    <a16:creationId xmlns:a16="http://schemas.microsoft.com/office/drawing/2014/main" id="{5816D427-5732-8FA2-AECA-FC6E27B3CC58}"/>
                  </a:ext>
                </a:extLst>
              </p:cNvPr>
              <p:cNvSpPr/>
              <p:nvPr/>
            </p:nvSpPr>
            <p:spPr>
              <a:xfrm>
                <a:off x="1134019" y="4500298"/>
                <a:ext cx="8732487" cy="774083"/>
              </a:xfrm>
              <a:custGeom>
                <a:avLst/>
                <a:gdLst>
                  <a:gd name="connsiteX0" fmla="*/ 0 w 7334916"/>
                  <a:gd name="connsiteY0" fmla="*/ 0 h 774082"/>
                  <a:gd name="connsiteX1" fmla="*/ 6947875 w 7334916"/>
                  <a:gd name="connsiteY1" fmla="*/ 0 h 774082"/>
                  <a:gd name="connsiteX2" fmla="*/ 7334916 w 7334916"/>
                  <a:gd name="connsiteY2" fmla="*/ 387041 h 774082"/>
                  <a:gd name="connsiteX3" fmla="*/ 6947875 w 7334916"/>
                  <a:gd name="connsiteY3" fmla="*/ 774082 h 774082"/>
                  <a:gd name="connsiteX4" fmla="*/ 0 w 7334916"/>
                  <a:gd name="connsiteY4" fmla="*/ 774082 h 774082"/>
                  <a:gd name="connsiteX5" fmla="*/ 0 w 7334916"/>
                  <a:gd name="connsiteY5" fmla="*/ 0 h 77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16" h="774082">
                    <a:moveTo>
                      <a:pt x="7334916" y="774081"/>
                    </a:moveTo>
                    <a:lnTo>
                      <a:pt x="387041" y="774081"/>
                    </a:lnTo>
                    <a:lnTo>
                      <a:pt x="0" y="387041"/>
                    </a:lnTo>
                    <a:lnTo>
                      <a:pt x="387041" y="1"/>
                    </a:lnTo>
                    <a:lnTo>
                      <a:pt x="7334916" y="1"/>
                    </a:lnTo>
                    <a:lnTo>
                      <a:pt x="7334916" y="774081"/>
                    </a:lnTo>
                    <a:close/>
                  </a:path>
                </a:pathLst>
              </a:custGeom>
              <a:solidFill>
                <a:schemeClr val="bg1"/>
              </a:solidFill>
              <a:ln w="28575">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4869" tIns="83820" rIns="156464" bIns="83821" numCol="1" spcCol="1270" anchor="ctr" anchorCtr="0">
                <a:noAutofit/>
              </a:bodyPr>
              <a:lstStyle/>
              <a:p>
                <a:pPr marL="0" lvl="0" indent="0" algn="ctr" defTabSz="977900">
                  <a:lnSpc>
                    <a:spcPct val="90000"/>
                  </a:lnSpc>
                  <a:spcBef>
                    <a:spcPct val="0"/>
                  </a:spcBef>
                  <a:spcAft>
                    <a:spcPct val="35000"/>
                  </a:spcAft>
                  <a:buNone/>
                </a:pPr>
                <a:r>
                  <a:rPr lang="en-US" sz="2400" kern="1200" dirty="0">
                    <a:solidFill>
                      <a:schemeClr val="tx1"/>
                    </a:solidFill>
                    <a:latin typeface="+mj-lt"/>
                    <a:cs typeface="Calibri" panose="020F0502020204030204" pitchFamily="34" charset="0"/>
                  </a:rPr>
                  <a:t>Survival to Hospital Discharge</a:t>
                </a:r>
              </a:p>
            </p:txBody>
          </p:sp>
          <p:sp>
            <p:nvSpPr>
              <p:cNvPr id="14" name="Oval 13">
                <a:extLst>
                  <a:ext uri="{FF2B5EF4-FFF2-40B4-BE49-F238E27FC236}">
                    <a16:creationId xmlns:a16="http://schemas.microsoft.com/office/drawing/2014/main" id="{CB941C6B-2014-81FF-0728-32ED904C45FA}"/>
                  </a:ext>
                </a:extLst>
              </p:cNvPr>
              <p:cNvSpPr/>
              <p:nvPr/>
            </p:nvSpPr>
            <p:spPr>
              <a:xfrm>
                <a:off x="881790" y="4343054"/>
                <a:ext cx="1097280" cy="109728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j-lt"/>
                  <a:cs typeface="Calibri" panose="020F0502020204030204" pitchFamily="34" charset="0"/>
                </a:endParaRPr>
              </a:p>
            </p:txBody>
          </p:sp>
        </p:grpSp>
        <p:pic>
          <p:nvPicPr>
            <p:cNvPr id="9" name="Graphic 8" descr="Heart with pulse with solid fill">
              <a:extLst>
                <a:ext uri="{FF2B5EF4-FFF2-40B4-BE49-F238E27FC236}">
                  <a16:creationId xmlns:a16="http://schemas.microsoft.com/office/drawing/2014/main" id="{E6B04279-F8E1-69D1-631A-0F259F9295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07288" y="1973924"/>
              <a:ext cx="1005840" cy="1005840"/>
            </a:xfrm>
            <a:prstGeom prst="rect">
              <a:avLst/>
            </a:prstGeom>
          </p:spPr>
        </p:pic>
        <p:pic>
          <p:nvPicPr>
            <p:cNvPr id="10" name="Graphic 9" descr="Brain with solid fill">
              <a:extLst>
                <a:ext uri="{FF2B5EF4-FFF2-40B4-BE49-F238E27FC236}">
                  <a16:creationId xmlns:a16="http://schemas.microsoft.com/office/drawing/2014/main" id="{0EBE9D4C-600F-5D05-A761-6C10358B6D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07288" y="5487088"/>
              <a:ext cx="1005840" cy="1005840"/>
            </a:xfrm>
            <a:prstGeom prst="rect">
              <a:avLst/>
            </a:prstGeom>
          </p:spPr>
        </p:pic>
        <p:pic>
          <p:nvPicPr>
            <p:cNvPr id="11" name="Graphic 10" descr="Medical with solid fill">
              <a:extLst>
                <a:ext uri="{FF2B5EF4-FFF2-40B4-BE49-F238E27FC236}">
                  <a16:creationId xmlns:a16="http://schemas.microsoft.com/office/drawing/2014/main" id="{8E449D2D-0E8E-8E57-8368-1557464DE9D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499122" y="4296801"/>
              <a:ext cx="1005840" cy="1005840"/>
            </a:xfrm>
            <a:prstGeom prst="rect">
              <a:avLst/>
            </a:prstGeom>
          </p:spPr>
        </p:pic>
        <p:pic>
          <p:nvPicPr>
            <p:cNvPr id="12" name="Graphic 11" descr="Hospital with solid fill">
              <a:extLst>
                <a:ext uri="{FF2B5EF4-FFF2-40B4-BE49-F238E27FC236}">
                  <a16:creationId xmlns:a16="http://schemas.microsoft.com/office/drawing/2014/main" id="{C869A1E8-2A94-4150-C0A2-FDFB90EBB9B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499122" y="3068308"/>
              <a:ext cx="1005840" cy="1005840"/>
            </a:xfrm>
            <a:prstGeom prst="rect">
              <a:avLst/>
            </a:prstGeom>
          </p:spPr>
        </p:pic>
      </p:grpSp>
    </p:spTree>
    <p:extLst>
      <p:ext uri="{BB962C8B-B14F-4D97-AF65-F5344CB8AC3E}">
        <p14:creationId xmlns:p14="http://schemas.microsoft.com/office/powerpoint/2010/main" val="311999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902D-8DB0-A614-334C-14A63F85E167}"/>
              </a:ext>
            </a:extLst>
          </p:cNvPr>
          <p:cNvSpPr>
            <a:spLocks noGrp="1"/>
          </p:cNvSpPr>
          <p:nvPr>
            <p:ph type="title"/>
          </p:nvPr>
        </p:nvSpPr>
        <p:spPr/>
        <p:txBody>
          <a:bodyPr/>
          <a:lstStyle/>
          <a:p>
            <a:r>
              <a:rPr lang="en-US" dirty="0"/>
              <a:t>Summary of Evidence</a:t>
            </a:r>
          </a:p>
        </p:txBody>
      </p:sp>
      <p:graphicFrame>
        <p:nvGraphicFramePr>
          <p:cNvPr id="5" name="Content Placeholder 4">
            <a:extLst>
              <a:ext uri="{FF2B5EF4-FFF2-40B4-BE49-F238E27FC236}">
                <a16:creationId xmlns:a16="http://schemas.microsoft.com/office/drawing/2014/main" id="{0AC41894-C855-5856-035A-694A34681EA7}"/>
              </a:ext>
            </a:extLst>
          </p:cNvPr>
          <p:cNvGraphicFramePr>
            <a:graphicFrameLocks noGrp="1"/>
          </p:cNvGraphicFramePr>
          <p:nvPr>
            <p:ph idx="1"/>
            <p:extLst>
              <p:ext uri="{D42A27DB-BD31-4B8C-83A1-F6EECF244321}">
                <p14:modId xmlns:p14="http://schemas.microsoft.com/office/powerpoint/2010/main" val="1765288561"/>
              </p:ext>
            </p:extLst>
          </p:nvPr>
        </p:nvGraphicFramePr>
        <p:xfrm>
          <a:off x="614362" y="1657348"/>
          <a:ext cx="10963276" cy="4793667"/>
        </p:xfrm>
        <a:graphic>
          <a:graphicData uri="http://schemas.openxmlformats.org/drawingml/2006/table">
            <a:tbl>
              <a:tblPr firstRow="1" firstCol="1" bandRow="1">
                <a:tableStyleId>{5A111915-BE36-4E01-A7E5-04B1672EAD32}</a:tableStyleId>
              </a:tblPr>
              <a:tblGrid>
                <a:gridCol w="2967038">
                  <a:extLst>
                    <a:ext uri="{9D8B030D-6E8A-4147-A177-3AD203B41FA5}">
                      <a16:colId xmlns:a16="http://schemas.microsoft.com/office/drawing/2014/main" val="4072915165"/>
                    </a:ext>
                  </a:extLst>
                </a:gridCol>
                <a:gridCol w="3581400">
                  <a:extLst>
                    <a:ext uri="{9D8B030D-6E8A-4147-A177-3AD203B41FA5}">
                      <a16:colId xmlns:a16="http://schemas.microsoft.com/office/drawing/2014/main" val="2379074195"/>
                    </a:ext>
                  </a:extLst>
                </a:gridCol>
                <a:gridCol w="4414838">
                  <a:extLst>
                    <a:ext uri="{9D8B030D-6E8A-4147-A177-3AD203B41FA5}">
                      <a16:colId xmlns:a16="http://schemas.microsoft.com/office/drawing/2014/main" val="4087783296"/>
                    </a:ext>
                  </a:extLst>
                </a:gridCol>
              </a:tblGrid>
              <a:tr h="232694">
                <a:tc>
                  <a:txBody>
                    <a:bodyPr/>
                    <a:lstStyle/>
                    <a:p>
                      <a:pPr marL="0" marR="0" algn="ctr">
                        <a:lnSpc>
                          <a:spcPct val="107000"/>
                        </a:lnSpc>
                        <a:spcBef>
                          <a:spcPts val="0"/>
                        </a:spcBef>
                        <a:spcAft>
                          <a:spcPts val="0"/>
                        </a:spcAft>
                      </a:pPr>
                      <a:r>
                        <a:rPr lang="en-US" sz="1800" b="1" dirty="0">
                          <a:effectLst/>
                        </a:rPr>
                        <a:t>Controversy</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rPr>
                        <a:t>Evidence</a:t>
                      </a:r>
                      <a:endParaRPr lang="en-US" sz="18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Recommendation</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08902971"/>
                  </a:ext>
                </a:extLst>
              </a:tr>
              <a:tr h="719626">
                <a:tc>
                  <a:txBody>
                    <a:bodyPr/>
                    <a:lstStyle/>
                    <a:p>
                      <a:pPr marL="0" marR="0">
                        <a:lnSpc>
                          <a:spcPct val="107000"/>
                        </a:lnSpc>
                        <a:spcBef>
                          <a:spcPts val="0"/>
                        </a:spcBef>
                        <a:spcAft>
                          <a:spcPts val="0"/>
                        </a:spcAft>
                      </a:pPr>
                      <a:r>
                        <a:rPr lang="en-US" sz="2000" dirty="0">
                          <a:effectLst/>
                        </a:rPr>
                        <a:t>Epinephrine</a:t>
                      </a:r>
                      <a:endParaRPr lang="en-US" sz="2000" dirty="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5">
                          <a:lumMod val="60000"/>
                          <a:lumOff val="40000"/>
                        </a:schemeClr>
                      </a:solidFill>
                      <a:prstDash val="solid"/>
                      <a:round/>
                      <a:headEnd type="none" w="med" len="med"/>
                      <a:tailEnd type="none" w="med" len="med"/>
                    </a:lnR>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ROSC</a:t>
                      </a:r>
                    </a:p>
                    <a:p>
                      <a:pPr marL="0" marR="0" algn="ctr">
                        <a:lnSpc>
                          <a:spcPct val="107000"/>
                        </a:lnSpc>
                        <a:spcBef>
                          <a:spcPts val="0"/>
                        </a:spcBef>
                        <a:spcAft>
                          <a:spcPts val="0"/>
                        </a:spcAft>
                      </a:pPr>
                      <a:r>
                        <a:rPr lang="en-US" sz="1800" dirty="0">
                          <a:effectLst/>
                        </a:rPr>
                        <a:t>Survival to Admission</a:t>
                      </a:r>
                    </a:p>
                    <a:p>
                      <a:pPr marL="0" marR="0" algn="ctr">
                        <a:lnSpc>
                          <a:spcPct val="107000"/>
                        </a:lnSpc>
                        <a:spcBef>
                          <a:spcPts val="0"/>
                        </a:spcBef>
                        <a:spcAft>
                          <a:spcPts val="0"/>
                        </a:spcAft>
                      </a:pPr>
                      <a:r>
                        <a:rPr lang="en-US" sz="1800" dirty="0">
                          <a:effectLst/>
                        </a:rPr>
                        <a:t>Survival to Discharge</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343685951"/>
                  </a:ext>
                </a:extLst>
              </a:tr>
              <a:tr h="963094">
                <a:tc>
                  <a:txBody>
                    <a:bodyPr/>
                    <a:lstStyle/>
                    <a:p>
                      <a:pPr marL="0" marR="0">
                        <a:lnSpc>
                          <a:spcPct val="107000"/>
                        </a:lnSpc>
                        <a:spcBef>
                          <a:spcPts val="0"/>
                        </a:spcBef>
                        <a:spcAft>
                          <a:spcPts val="0"/>
                        </a:spcAft>
                      </a:pPr>
                      <a:r>
                        <a:rPr lang="en-US" sz="2000" dirty="0">
                          <a:effectLst/>
                        </a:rPr>
                        <a:t>Vasopressin</a:t>
                      </a:r>
                      <a:endParaRPr lang="en-US" sz="2000" dirty="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ctr">
                        <a:lnSpc>
                          <a:spcPct val="107000"/>
                        </a:lnSpc>
                        <a:spcBef>
                          <a:spcPts val="0"/>
                        </a:spcBef>
                        <a:spcAft>
                          <a:spcPts val="1200"/>
                        </a:spcAft>
                      </a:pPr>
                      <a:r>
                        <a:rPr lang="en-US" sz="1800" dirty="0">
                          <a:effectLst/>
                        </a:rPr>
                        <a:t> vs. epinephrine </a:t>
                      </a:r>
                    </a:p>
                    <a:p>
                      <a:pPr marL="0" marR="0" algn="ctr">
                        <a:lnSpc>
                          <a:spcPct val="107000"/>
                        </a:lnSpc>
                        <a:spcBef>
                          <a:spcPts val="0"/>
                        </a:spcBef>
                        <a:spcAft>
                          <a:spcPts val="0"/>
                        </a:spcAft>
                      </a:pPr>
                      <a:r>
                        <a:rPr lang="en-US" sz="1800" dirty="0">
                          <a:effectLst/>
                        </a:rPr>
                        <a:t>in combination</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206146030"/>
                  </a:ext>
                </a:extLst>
              </a:tr>
              <a:tr h="1206559">
                <a:tc>
                  <a:txBody>
                    <a:bodyPr/>
                    <a:lstStyle/>
                    <a:p>
                      <a:pPr marL="0" marR="0">
                        <a:lnSpc>
                          <a:spcPct val="107000"/>
                        </a:lnSpc>
                        <a:spcBef>
                          <a:spcPts val="0"/>
                        </a:spcBef>
                        <a:spcAft>
                          <a:spcPts val="0"/>
                        </a:spcAft>
                      </a:pPr>
                      <a:r>
                        <a:rPr lang="en-US" sz="2000" dirty="0">
                          <a:effectLst/>
                        </a:rPr>
                        <a:t>VSE</a:t>
                      </a:r>
                      <a:endParaRPr lang="en-US" sz="2000" dirty="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ctr">
                        <a:lnSpc>
                          <a:spcPct val="107000"/>
                        </a:lnSpc>
                        <a:spcBef>
                          <a:spcPts val="0"/>
                        </a:spcBef>
                        <a:spcAft>
                          <a:spcPts val="1200"/>
                        </a:spcAft>
                      </a:pPr>
                      <a:r>
                        <a:rPr lang="en-US" sz="1800" dirty="0">
                          <a:effectLst/>
                        </a:rPr>
                        <a:t>ROSC vs. epinephrine</a:t>
                      </a:r>
                    </a:p>
                    <a:p>
                      <a:pPr marL="0" marR="0" algn="ctr">
                        <a:lnSpc>
                          <a:spcPct val="107000"/>
                        </a:lnSpc>
                        <a:spcBef>
                          <a:spcPts val="0"/>
                        </a:spcBef>
                        <a:spcAft>
                          <a:spcPts val="0"/>
                        </a:spcAft>
                      </a:pPr>
                      <a:r>
                        <a:rPr lang="en-US" sz="1800" u="sng" dirty="0">
                          <a:effectLst/>
                        </a:rPr>
                        <a:t>May</a:t>
                      </a:r>
                      <a:r>
                        <a:rPr lang="en-US" sz="1800" dirty="0">
                          <a:effectLst/>
                        </a:rPr>
                        <a:t>     Survival to Discharge and Favorable Neurologic outcomes</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800" dirty="0">
                        <a:effectLst/>
                      </a:endParaRPr>
                    </a:p>
                    <a:p>
                      <a:pPr marL="0" marR="0" algn="ctr">
                        <a:lnSpc>
                          <a:spcPct val="107000"/>
                        </a:lnSpc>
                        <a:spcBef>
                          <a:spcPts val="0"/>
                        </a:spcBef>
                        <a:spcAft>
                          <a:spcPts val="0"/>
                        </a:spcAft>
                      </a:pPr>
                      <a:r>
                        <a:rPr lang="en-US" sz="1800" dirty="0">
                          <a:effectLst/>
                        </a:rPr>
                        <a:t> </a:t>
                      </a:r>
                    </a:p>
                    <a:p>
                      <a:pPr marL="0" marR="0" algn="ctr">
                        <a:lnSpc>
                          <a:spcPct val="107000"/>
                        </a:lnSpc>
                        <a:spcBef>
                          <a:spcPts val="0"/>
                        </a:spcBef>
                        <a:spcAft>
                          <a:spcPts val="0"/>
                        </a:spcAft>
                      </a:pPr>
                      <a:r>
                        <a:rPr lang="en-US" sz="1800" dirty="0">
                          <a:effectLst/>
                        </a:rPr>
                        <a:t>Insufficient evidence to make recommendation on VSE</a:t>
                      </a: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871097325"/>
                  </a:ext>
                </a:extLst>
              </a:tr>
              <a:tr h="1450026">
                <a:tc>
                  <a:txBody>
                    <a:bodyPr/>
                    <a:lstStyle/>
                    <a:p>
                      <a:pPr marL="0" marR="0">
                        <a:lnSpc>
                          <a:spcPct val="107000"/>
                        </a:lnSpc>
                        <a:spcBef>
                          <a:spcPts val="0"/>
                        </a:spcBef>
                        <a:spcAft>
                          <a:spcPts val="0"/>
                        </a:spcAft>
                      </a:pPr>
                      <a:r>
                        <a:rPr lang="en-US" sz="2000" dirty="0">
                          <a:effectLst/>
                        </a:rPr>
                        <a:t>Amiodarone vs. Lidocaine</a:t>
                      </a:r>
                      <a:endParaRPr lang="en-US" sz="2000" dirty="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tcPr>
                </a:tc>
                <a:tc>
                  <a:txBody>
                    <a:bodyPr/>
                    <a:lstStyle/>
                    <a:p>
                      <a:pPr marL="0" marR="0" algn="ctr">
                        <a:lnSpc>
                          <a:spcPct val="107000"/>
                        </a:lnSpc>
                        <a:spcBef>
                          <a:spcPts val="0"/>
                        </a:spcBef>
                        <a:spcAft>
                          <a:spcPts val="1200"/>
                        </a:spcAft>
                      </a:pPr>
                      <a:r>
                        <a:rPr lang="en-US" sz="1800" dirty="0">
                          <a:effectLst/>
                        </a:rPr>
                        <a:t>Both      survival to admission         </a:t>
                      </a:r>
                    </a:p>
                    <a:p>
                      <a:pPr marL="0" marR="0" algn="ctr">
                        <a:lnSpc>
                          <a:spcPct val="107000"/>
                        </a:lnSpc>
                        <a:spcBef>
                          <a:spcPts val="0"/>
                        </a:spcBef>
                        <a:spcAft>
                          <a:spcPts val="1200"/>
                        </a:spcAft>
                      </a:pPr>
                      <a:r>
                        <a:rPr lang="en-US" sz="1800" dirty="0">
                          <a:effectLst/>
                        </a:rPr>
                        <a:t>          in Survival to Discharge or Favorable Neurologic Outcomes</a:t>
                      </a: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tcPr>
                </a:tc>
                <a:tc>
                  <a:txBody>
                    <a:bodyPr/>
                    <a:lstStyle/>
                    <a:p>
                      <a:pPr marL="0" marR="0" algn="ctr">
                        <a:lnSpc>
                          <a:spcPct val="107000"/>
                        </a:lnSpc>
                        <a:spcBef>
                          <a:spcPts val="0"/>
                        </a:spcBef>
                        <a:spcAft>
                          <a:spcPts val="0"/>
                        </a:spcAft>
                      </a:pPr>
                      <a:endParaRPr lang="en-US" sz="1800" dirty="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3057171825"/>
                  </a:ext>
                </a:extLst>
              </a:tr>
            </a:tbl>
          </a:graphicData>
        </a:graphic>
      </p:graphicFrame>
      <p:pic>
        <p:nvPicPr>
          <p:cNvPr id="18440" name="Picture 31" descr="Table&#10;&#10;Description automatically generated">
            <a:extLst>
              <a:ext uri="{FF2B5EF4-FFF2-40B4-BE49-F238E27FC236}">
                <a16:creationId xmlns:a16="http://schemas.microsoft.com/office/drawing/2014/main" id="{E8AB7A44-D9A6-6E37-18FE-5E2AD1776BC2}"/>
              </a:ext>
            </a:extLst>
          </p:cNvPr>
          <p:cNvPicPr>
            <a:picLocks noChangeArrowheads="1"/>
          </p:cNvPicPr>
          <p:nvPr/>
        </p:nvPicPr>
        <p:blipFill>
          <a:blip r:embed="rId3">
            <a:extLst>
              <a:ext uri="{28A0092B-C50C-407E-A947-70E740481C1C}">
                <a14:useLocalDpi xmlns:a14="http://schemas.microsoft.com/office/drawing/2010/main" val="0"/>
              </a:ext>
            </a:extLst>
          </a:blip>
          <a:srcRect b="84390"/>
          <a:stretch>
            <a:fillRect/>
          </a:stretch>
        </p:blipFill>
        <p:spPr bwMode="auto">
          <a:xfrm>
            <a:off x="7239000" y="2005010"/>
            <a:ext cx="4267200" cy="714374"/>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32" descr="Graphical user interface, text&#10;&#10;Description automatically generated">
            <a:extLst>
              <a:ext uri="{FF2B5EF4-FFF2-40B4-BE49-F238E27FC236}">
                <a16:creationId xmlns:a16="http://schemas.microsoft.com/office/drawing/2014/main" id="{256F9DF4-570A-AD38-5EA3-DE8856179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40"/>
          <a:stretch>
            <a:fillRect/>
          </a:stretch>
        </p:blipFill>
        <p:spPr bwMode="auto">
          <a:xfrm>
            <a:off x="7239000" y="2859884"/>
            <a:ext cx="4267200" cy="79375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33">
            <a:extLst>
              <a:ext uri="{FF2B5EF4-FFF2-40B4-BE49-F238E27FC236}">
                <a16:creationId xmlns:a16="http://schemas.microsoft.com/office/drawing/2014/main" id="{7871717D-F704-7CF8-D3C4-A4C0DD791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470" b="3598"/>
          <a:stretch>
            <a:fillRect/>
          </a:stretch>
        </p:blipFill>
        <p:spPr bwMode="auto">
          <a:xfrm>
            <a:off x="7239001" y="3886200"/>
            <a:ext cx="4267200" cy="481016"/>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34" descr="Text&#10;&#10;Description automatically generated">
            <a:extLst>
              <a:ext uri="{FF2B5EF4-FFF2-40B4-BE49-F238E27FC236}">
                <a16:creationId xmlns:a16="http://schemas.microsoft.com/office/drawing/2014/main" id="{9616371E-B2C3-7E4A-D1EC-40CE144F6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2" t="2" r="826" b="3999"/>
          <a:stretch>
            <a:fillRect/>
          </a:stretch>
        </p:blipFill>
        <p:spPr bwMode="auto">
          <a:xfrm>
            <a:off x="7278624" y="5216658"/>
            <a:ext cx="4267201" cy="879342"/>
          </a:xfrm>
          <a:prstGeom prst="rect">
            <a:avLst/>
          </a:prstGeom>
          <a:noFill/>
          <a:extLst>
            <a:ext uri="{909E8E84-426E-40DD-AFC4-6F175D3DCCD1}">
              <a14:hiddenFill xmlns:a14="http://schemas.microsoft.com/office/drawing/2010/main">
                <a:solidFill>
                  <a:srgbClr val="FFFFFF"/>
                </a:solidFill>
              </a14:hiddenFill>
            </a:ext>
          </a:extLst>
        </p:spPr>
      </p:pic>
      <p:sp>
        <p:nvSpPr>
          <p:cNvPr id="6" name="Arrow: Up 5">
            <a:extLst>
              <a:ext uri="{FF2B5EF4-FFF2-40B4-BE49-F238E27FC236}">
                <a16:creationId xmlns:a16="http://schemas.microsoft.com/office/drawing/2014/main" id="{C709BBE5-E901-5AD5-3265-31EFFD49C9FA}"/>
              </a:ext>
            </a:extLst>
          </p:cNvPr>
          <p:cNvSpPr/>
          <p:nvPr/>
        </p:nvSpPr>
        <p:spPr>
          <a:xfrm>
            <a:off x="4842163" y="1952620"/>
            <a:ext cx="187037" cy="2286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B9BF1EB4-63C1-51E7-8AA4-A5B409B36A6E}"/>
              </a:ext>
            </a:extLst>
          </p:cNvPr>
          <p:cNvSpPr/>
          <p:nvPr/>
        </p:nvSpPr>
        <p:spPr>
          <a:xfrm>
            <a:off x="4038600" y="2247897"/>
            <a:ext cx="187037" cy="2286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3398CA95-6C94-162D-0777-D3A864C58FD0}"/>
              </a:ext>
            </a:extLst>
          </p:cNvPr>
          <p:cNvSpPr/>
          <p:nvPr/>
        </p:nvSpPr>
        <p:spPr>
          <a:xfrm>
            <a:off x="4038599" y="2514600"/>
            <a:ext cx="187037" cy="2286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4D2198B6-7181-4534-B23C-DE5A31A96554}"/>
              </a:ext>
            </a:extLst>
          </p:cNvPr>
          <p:cNvSpPr/>
          <p:nvPr/>
        </p:nvSpPr>
        <p:spPr>
          <a:xfrm>
            <a:off x="4114800" y="2895600"/>
            <a:ext cx="406743" cy="228600"/>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25FF9907-5F1D-79B2-E408-CD94AC9DC0ED}"/>
              </a:ext>
            </a:extLst>
          </p:cNvPr>
          <p:cNvSpPr/>
          <p:nvPr/>
        </p:nvSpPr>
        <p:spPr>
          <a:xfrm>
            <a:off x="4114799" y="3356765"/>
            <a:ext cx="406743" cy="228600"/>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D211AB3D-5B7C-AE1B-9638-62CE7AA1BC2F}"/>
              </a:ext>
            </a:extLst>
          </p:cNvPr>
          <p:cNvSpPr/>
          <p:nvPr/>
        </p:nvSpPr>
        <p:spPr>
          <a:xfrm>
            <a:off x="4038599" y="3879053"/>
            <a:ext cx="187037" cy="2286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D83585D2-B475-970D-8FB6-FCFE35518627}"/>
              </a:ext>
            </a:extLst>
          </p:cNvPr>
          <p:cNvSpPr/>
          <p:nvPr/>
        </p:nvSpPr>
        <p:spPr>
          <a:xfrm>
            <a:off x="4224651" y="4296483"/>
            <a:ext cx="187037" cy="2286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1E4735E9-2AB4-34C7-9ADE-B10D9CF87AF7}"/>
              </a:ext>
            </a:extLst>
          </p:cNvPr>
          <p:cNvSpPr/>
          <p:nvPr/>
        </p:nvSpPr>
        <p:spPr>
          <a:xfrm>
            <a:off x="3860457" y="5638800"/>
            <a:ext cx="406743" cy="228600"/>
          </a:xfrm>
          <a:prstGeom prst="leftRightArrow">
            <a:avLst>
              <a:gd name="adj1" fmla="val 33784"/>
              <a:gd name="adj2" fmla="val 3243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71AD8202-E898-BE3A-F971-353EA28D7CF9}"/>
              </a:ext>
            </a:extLst>
          </p:cNvPr>
          <p:cNvSpPr/>
          <p:nvPr/>
        </p:nvSpPr>
        <p:spPr>
          <a:xfrm>
            <a:off x="4477719" y="5181600"/>
            <a:ext cx="187037" cy="2286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3CB7-6A3F-C27F-5EC9-A3C36FF82A70}"/>
              </a:ext>
            </a:extLst>
          </p:cNvPr>
          <p:cNvSpPr>
            <a:spLocks noGrp="1"/>
          </p:cNvSpPr>
          <p:nvPr>
            <p:ph type="title"/>
          </p:nvPr>
        </p:nvSpPr>
        <p:spPr>
          <a:xfrm>
            <a:off x="1143000" y="1840310"/>
            <a:ext cx="9906000" cy="3177380"/>
          </a:xfrm>
        </p:spPr>
        <p:txBody>
          <a:bodyPr anchor="ctr">
            <a:normAutofit/>
          </a:bodyPr>
          <a:lstStyle/>
          <a:p>
            <a:pPr algn="ctr"/>
            <a:r>
              <a:rPr lang="en-US" sz="6000" dirty="0"/>
              <a:t>Questions?</a:t>
            </a:r>
          </a:p>
        </p:txBody>
      </p:sp>
    </p:spTree>
    <p:extLst>
      <p:ext uri="{BB962C8B-B14F-4D97-AF65-F5344CB8AC3E}">
        <p14:creationId xmlns:p14="http://schemas.microsoft.com/office/powerpoint/2010/main" val="300712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B443-CCBD-7ED4-7DAB-C49C853379F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83B5745-88B7-DDBC-5C39-7730A2D20282}"/>
              </a:ext>
            </a:extLst>
          </p:cNvPr>
          <p:cNvSpPr>
            <a:spLocks noGrp="1"/>
          </p:cNvSpPr>
          <p:nvPr>
            <p:ph idx="1"/>
          </p:nvPr>
        </p:nvSpPr>
        <p:spPr>
          <a:xfrm>
            <a:off x="1066800" y="1828799"/>
            <a:ext cx="10058400" cy="4800601"/>
          </a:xfrm>
        </p:spPr>
        <p:txBody>
          <a:bodyPr>
            <a:normAutofit lnSpcReduction="10000"/>
          </a:bodyPr>
          <a:lstStyle/>
          <a:p>
            <a:pPr marL="457200" marR="0" indent="-4572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Tsao CW, </a:t>
            </a:r>
            <a:r>
              <a:rPr lang="en-US" sz="1200" dirty="0" err="1">
                <a:effectLst/>
                <a:latin typeface="Calibri" panose="020F0502020204030204" pitchFamily="34" charset="0"/>
                <a:ea typeface="Calibri" panose="020F0502020204030204" pitchFamily="34" charset="0"/>
                <a:cs typeface="Calibri" panose="020F0502020204030204" pitchFamily="34" charset="0"/>
              </a:rPr>
              <a:t>Aday</a:t>
            </a:r>
            <a:r>
              <a:rPr lang="en-US" sz="1200" dirty="0">
                <a:effectLst/>
                <a:latin typeface="Calibri" panose="020F0502020204030204" pitchFamily="34" charset="0"/>
                <a:ea typeface="Calibri" panose="020F0502020204030204" pitchFamily="34" charset="0"/>
                <a:cs typeface="Calibri" panose="020F0502020204030204" pitchFamily="34" charset="0"/>
              </a:rPr>
              <a:t> AW, </a:t>
            </a:r>
            <a:r>
              <a:rPr lang="en-US" sz="1200" dirty="0" err="1">
                <a:effectLst/>
                <a:latin typeface="Calibri" panose="020F0502020204030204" pitchFamily="34" charset="0"/>
                <a:ea typeface="Calibri" panose="020F0502020204030204" pitchFamily="34" charset="0"/>
                <a:cs typeface="Calibri" panose="020F0502020204030204" pitchFamily="34" charset="0"/>
              </a:rPr>
              <a:t>Almarzooq</a:t>
            </a:r>
            <a:r>
              <a:rPr lang="en-US" sz="1200" dirty="0">
                <a:effectLst/>
                <a:latin typeface="Calibri" panose="020F0502020204030204" pitchFamily="34" charset="0"/>
                <a:ea typeface="Calibri" panose="020F0502020204030204" pitchFamily="34" charset="0"/>
                <a:cs typeface="Calibri" panose="020F0502020204030204" pitchFamily="34" charset="0"/>
              </a:rPr>
              <a:t> ZI, et al. Heart Disease and Stroke Statistics—2022 Update: A Report From the American Heart Association. </a:t>
            </a:r>
            <a:r>
              <a:rPr lang="en-US" sz="1200" i="1" dirty="0">
                <a:effectLst/>
                <a:latin typeface="Calibri" panose="020F0502020204030204" pitchFamily="34" charset="0"/>
                <a:ea typeface="Calibri" panose="020F0502020204030204" pitchFamily="34" charset="0"/>
                <a:cs typeface="Calibri" panose="020F0502020204030204" pitchFamily="34" charset="0"/>
              </a:rPr>
              <a:t>Circulation</a:t>
            </a:r>
            <a:r>
              <a:rPr lang="en-US" sz="1200" dirty="0">
                <a:effectLst/>
                <a:latin typeface="Calibri" panose="020F0502020204030204" pitchFamily="34" charset="0"/>
                <a:ea typeface="Calibri" panose="020F0502020204030204" pitchFamily="34" charset="0"/>
                <a:cs typeface="Calibri" panose="020F0502020204030204" pitchFamily="34" charset="0"/>
              </a:rPr>
              <a:t>. 2022;145(8). doi:10.1161/CIR.0000000000001052</a:t>
            </a:r>
          </a:p>
          <a:p>
            <a:pPr marL="457200" marR="0" indent="-4572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Panchal AR, </a:t>
            </a:r>
            <a:r>
              <a:rPr lang="en-US" sz="1200" dirty="0" err="1">
                <a:effectLst/>
                <a:latin typeface="Calibri" panose="020F0502020204030204" pitchFamily="34" charset="0"/>
                <a:ea typeface="Calibri" panose="020F0502020204030204" pitchFamily="34" charset="0"/>
                <a:cs typeface="Calibri" panose="020F0502020204030204" pitchFamily="34" charset="0"/>
              </a:rPr>
              <a:t>Bartos</a:t>
            </a:r>
            <a:r>
              <a:rPr lang="en-US" sz="1200" dirty="0">
                <a:effectLst/>
                <a:latin typeface="Calibri" panose="020F0502020204030204" pitchFamily="34" charset="0"/>
                <a:ea typeface="Calibri" panose="020F0502020204030204" pitchFamily="34" charset="0"/>
                <a:cs typeface="Calibri" panose="020F0502020204030204" pitchFamily="34" charset="0"/>
              </a:rPr>
              <a:t> JA, Cabañas JG, et al. Part 3: Adult Basic and Advanced Life Support: 2020 American Heart Association Guidelines for Cardiopulmonary Resuscitation and Emergency Cardiovascular Care. </a:t>
            </a:r>
            <a:r>
              <a:rPr lang="en-US" sz="1200" i="1" dirty="0">
                <a:effectLst/>
                <a:latin typeface="Calibri" panose="020F0502020204030204" pitchFamily="34" charset="0"/>
                <a:ea typeface="Calibri" panose="020F0502020204030204" pitchFamily="34" charset="0"/>
                <a:cs typeface="Calibri" panose="020F0502020204030204" pitchFamily="34" charset="0"/>
              </a:rPr>
              <a:t>Circulation</a:t>
            </a:r>
            <a:r>
              <a:rPr lang="en-US" sz="1200" dirty="0">
                <a:effectLst/>
                <a:latin typeface="Calibri" panose="020F0502020204030204" pitchFamily="34" charset="0"/>
                <a:ea typeface="Calibri" panose="020F0502020204030204" pitchFamily="34" charset="0"/>
                <a:cs typeface="Calibri" panose="020F0502020204030204" pitchFamily="34" charset="0"/>
              </a:rPr>
              <a:t>. 2020;142(16_suppl_2). doi:10.1161/CIR.0000000000000916</a:t>
            </a:r>
          </a:p>
          <a:p>
            <a:pPr marL="457200" marR="0" indent="-457200">
              <a:lnSpc>
                <a:spcPct val="107000"/>
              </a:lnSpc>
              <a:spcBef>
                <a:spcPts val="0"/>
              </a:spcBef>
              <a:spcAft>
                <a:spcPts val="800"/>
              </a:spcAft>
              <a:buFont typeface="+mj-lt"/>
              <a:buAutoNum type="arabicPeriod"/>
            </a:pPr>
            <a:r>
              <a:rPr lang="en-US" sz="1200" dirty="0" err="1">
                <a:effectLst/>
                <a:latin typeface="Calibri" panose="020F0502020204030204" pitchFamily="34" charset="0"/>
                <a:ea typeface="Calibri" panose="020F0502020204030204" pitchFamily="34" charset="0"/>
                <a:cs typeface="Calibri" panose="020F0502020204030204" pitchFamily="34" charset="0"/>
              </a:rPr>
              <a:t>Stiell</a:t>
            </a:r>
            <a:r>
              <a:rPr lang="en-US" sz="1200" dirty="0">
                <a:effectLst/>
                <a:latin typeface="Calibri" panose="020F0502020204030204" pitchFamily="34" charset="0"/>
                <a:ea typeface="Calibri" panose="020F0502020204030204" pitchFamily="34" charset="0"/>
                <a:cs typeface="Calibri" panose="020F0502020204030204" pitchFamily="34" charset="0"/>
              </a:rPr>
              <a:t> IG, Wells GA, Field B, et al. Advanced cardiac life support in out-of-hospital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2004;351(7):647-656. doi:10.1056/NEJMoa040325</a:t>
            </a:r>
          </a:p>
          <a:p>
            <a:pPr marL="457200" marR="0" indent="-457200">
              <a:lnSpc>
                <a:spcPct val="107000"/>
              </a:lnSpc>
              <a:spcBef>
                <a:spcPts val="0"/>
              </a:spcBef>
              <a:spcAft>
                <a:spcPts val="800"/>
              </a:spcAft>
              <a:buFont typeface="+mj-lt"/>
              <a:buAutoNum type="arabicPeriod"/>
            </a:pPr>
            <a:r>
              <a:rPr lang="en-US" sz="1200" dirty="0" err="1">
                <a:effectLst/>
                <a:latin typeface="Calibri" panose="020F0502020204030204" pitchFamily="34" charset="0"/>
                <a:ea typeface="Calibri" panose="020F0502020204030204" pitchFamily="34" charset="0"/>
                <a:cs typeface="Calibri" panose="020F0502020204030204" pitchFamily="34" charset="0"/>
              </a:rPr>
              <a:t>Sanghavi</a:t>
            </a:r>
            <a:r>
              <a:rPr lang="en-US" sz="1200" dirty="0">
                <a:effectLst/>
                <a:latin typeface="Calibri" panose="020F0502020204030204" pitchFamily="34" charset="0"/>
                <a:ea typeface="Calibri" panose="020F0502020204030204" pitchFamily="34" charset="0"/>
                <a:cs typeface="Calibri" panose="020F0502020204030204" pitchFamily="34" charset="0"/>
              </a:rPr>
              <a:t> P, Jena AB, Newhouse JP, </a:t>
            </a:r>
            <a:r>
              <a:rPr lang="en-US" sz="1200" dirty="0" err="1">
                <a:effectLst/>
                <a:latin typeface="Calibri" panose="020F0502020204030204" pitchFamily="34" charset="0"/>
                <a:ea typeface="Calibri" panose="020F0502020204030204" pitchFamily="34" charset="0"/>
                <a:cs typeface="Calibri" panose="020F0502020204030204" pitchFamily="34" charset="0"/>
              </a:rPr>
              <a:t>Zaslavsky</a:t>
            </a:r>
            <a:r>
              <a:rPr lang="en-US" sz="1200" dirty="0">
                <a:effectLst/>
                <a:latin typeface="Calibri" panose="020F0502020204030204" pitchFamily="34" charset="0"/>
                <a:ea typeface="Calibri" panose="020F0502020204030204" pitchFamily="34" charset="0"/>
                <a:cs typeface="Calibri" panose="020F0502020204030204" pitchFamily="34" charset="0"/>
              </a:rPr>
              <a:t> AM. Outcomes After Out-of-Hospital Cardiac Arrest Treated by Basic vs Advanced Life Support. </a:t>
            </a:r>
            <a:r>
              <a:rPr lang="en-US" sz="1200" i="1" dirty="0">
                <a:effectLst/>
                <a:latin typeface="Calibri" panose="020F0502020204030204" pitchFamily="34" charset="0"/>
                <a:ea typeface="Calibri" panose="020F0502020204030204" pitchFamily="34" charset="0"/>
                <a:cs typeface="Calibri" panose="020F0502020204030204" pitchFamily="34" charset="0"/>
              </a:rPr>
              <a:t>JAMA Intern Med</a:t>
            </a:r>
            <a:r>
              <a:rPr lang="en-US" sz="1200" dirty="0">
                <a:effectLst/>
                <a:latin typeface="Calibri" panose="020F0502020204030204" pitchFamily="34" charset="0"/>
                <a:ea typeface="Calibri" panose="020F0502020204030204" pitchFamily="34" charset="0"/>
                <a:cs typeface="Calibri" panose="020F0502020204030204" pitchFamily="34" charset="0"/>
              </a:rPr>
              <a:t>. 2015;175(2):196. doi:10.1001/jamainternmed.2014.5420</a:t>
            </a:r>
          </a:p>
          <a:p>
            <a:pPr marL="457200" marR="0" indent="-4572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Jacobs IG, Finn JC, Jelinek GA, Oxer HF, Thompson PL. Effect of adrenaline on survival in out-of-hospital cardiac arrest: A </a:t>
            </a:r>
            <a:r>
              <a:rPr lang="en-US" sz="1200" dirty="0" err="1">
                <a:effectLst/>
                <a:latin typeface="Calibri" panose="020F0502020204030204" pitchFamily="34" charset="0"/>
                <a:ea typeface="Calibri" panose="020F0502020204030204" pitchFamily="34" charset="0"/>
                <a:cs typeface="Calibri" panose="020F0502020204030204" pitchFamily="34" charset="0"/>
              </a:rPr>
              <a:t>randomised</a:t>
            </a:r>
            <a:r>
              <a:rPr lang="en-US" sz="1200" dirty="0">
                <a:effectLst/>
                <a:latin typeface="Calibri" panose="020F0502020204030204" pitchFamily="34" charset="0"/>
                <a:ea typeface="Calibri" panose="020F0502020204030204" pitchFamily="34" charset="0"/>
                <a:cs typeface="Calibri" panose="020F0502020204030204" pitchFamily="34" charset="0"/>
              </a:rPr>
              <a:t> double-blind placebo-controlled trial. </a:t>
            </a:r>
            <a:r>
              <a:rPr lang="en-US" sz="1200" i="1" dirty="0">
                <a:effectLst/>
                <a:latin typeface="Calibri" panose="020F0502020204030204" pitchFamily="34" charset="0"/>
                <a:ea typeface="Calibri" panose="020F0502020204030204" pitchFamily="34" charset="0"/>
                <a:cs typeface="Calibri" panose="020F0502020204030204" pitchFamily="34" charset="0"/>
              </a:rPr>
              <a:t>Resuscitation</a:t>
            </a:r>
            <a:r>
              <a:rPr lang="en-US" sz="1200" dirty="0">
                <a:effectLst/>
                <a:latin typeface="Calibri" panose="020F0502020204030204" pitchFamily="34" charset="0"/>
                <a:ea typeface="Calibri" panose="020F0502020204030204" pitchFamily="34" charset="0"/>
                <a:cs typeface="Calibri" panose="020F0502020204030204" pitchFamily="34" charset="0"/>
              </a:rPr>
              <a:t>. 2011;82(9):1138-1143. doi:10.1016/j.resuscitation.2011.06.029</a:t>
            </a:r>
          </a:p>
          <a:p>
            <a:pPr marL="457200" marR="0" indent="-4572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Perkins GD, Ji C, Deakin CD, et al. A Randomized Trial of Epinephrine in Out-of-Hospital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2018;379(8):711-721. doi:10.1056/NEJMoa1806842</a:t>
            </a:r>
          </a:p>
          <a:p>
            <a:pPr marL="457200" marR="0" indent="-457200">
              <a:lnSpc>
                <a:spcPct val="107000"/>
              </a:lnSpc>
              <a:spcBef>
                <a:spcPts val="0"/>
              </a:spcBef>
              <a:spcAft>
                <a:spcPts val="800"/>
              </a:spcAft>
              <a:buFont typeface="+mj-lt"/>
              <a:buAutoNum type="arabicPeriod"/>
            </a:pPr>
            <a:r>
              <a:rPr lang="en-US" sz="1200" dirty="0" err="1">
                <a:effectLst/>
                <a:latin typeface="Calibri" panose="020F0502020204030204" pitchFamily="34" charset="0"/>
                <a:ea typeface="Calibri" panose="020F0502020204030204" pitchFamily="34" charset="0"/>
                <a:cs typeface="Calibri" panose="020F0502020204030204" pitchFamily="34" charset="0"/>
              </a:rPr>
              <a:t>Ristagno</a:t>
            </a:r>
            <a:r>
              <a:rPr lang="en-US" sz="1200" dirty="0">
                <a:effectLst/>
                <a:latin typeface="Calibri" panose="020F0502020204030204" pitchFamily="34" charset="0"/>
                <a:ea typeface="Calibri" panose="020F0502020204030204" pitchFamily="34" charset="0"/>
                <a:cs typeface="Calibri" panose="020F0502020204030204" pitchFamily="34" charset="0"/>
              </a:rPr>
              <a:t> G, Tang W, Huang L, et al. Epinephrine reduces cerebral perfusion during cardiopulmonary resuscitation. </a:t>
            </a:r>
            <a:r>
              <a:rPr lang="en-US" sz="1200" i="1" dirty="0">
                <a:effectLst/>
                <a:latin typeface="Calibri" panose="020F0502020204030204" pitchFamily="34" charset="0"/>
                <a:ea typeface="Calibri" panose="020F0502020204030204" pitchFamily="34" charset="0"/>
                <a:cs typeface="Calibri" panose="020F0502020204030204" pitchFamily="34" charset="0"/>
              </a:rPr>
              <a:t>Crit Care Med</a:t>
            </a:r>
            <a:r>
              <a:rPr lang="en-US" sz="1200" dirty="0">
                <a:effectLst/>
                <a:latin typeface="Calibri" panose="020F0502020204030204" pitchFamily="34" charset="0"/>
                <a:ea typeface="Calibri" panose="020F0502020204030204" pitchFamily="34" charset="0"/>
                <a:cs typeface="Calibri" panose="020F0502020204030204" pitchFamily="34" charset="0"/>
              </a:rPr>
              <a:t>. 2009;37(4):1408-1415. doi:10.1097/CCM.0b013e31819cedc9</a:t>
            </a:r>
          </a:p>
          <a:p>
            <a:pPr marL="457200" marR="0" indent="-4572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Soar J, </a:t>
            </a:r>
            <a:r>
              <a:rPr lang="en-US" sz="1200" dirty="0" err="1">
                <a:effectLst/>
                <a:latin typeface="Calibri" panose="020F0502020204030204" pitchFamily="34" charset="0"/>
                <a:ea typeface="Calibri" panose="020F0502020204030204" pitchFamily="34" charset="0"/>
                <a:cs typeface="Calibri" panose="020F0502020204030204" pitchFamily="34" charset="0"/>
              </a:rPr>
              <a:t>Böttiger</a:t>
            </a:r>
            <a:r>
              <a:rPr lang="en-US" sz="1200" dirty="0">
                <a:effectLst/>
                <a:latin typeface="Calibri" panose="020F0502020204030204" pitchFamily="34" charset="0"/>
                <a:ea typeface="Calibri" panose="020F0502020204030204" pitchFamily="34" charset="0"/>
                <a:cs typeface="Calibri" panose="020F0502020204030204" pitchFamily="34" charset="0"/>
              </a:rPr>
              <a:t> BW, Carli P, et al. European Resuscitation Council Guidelines 2021: Adult advanced life support. </a:t>
            </a:r>
            <a:r>
              <a:rPr lang="en-US" sz="1200" i="1" dirty="0">
                <a:effectLst/>
                <a:latin typeface="Calibri" panose="020F0502020204030204" pitchFamily="34" charset="0"/>
                <a:ea typeface="Calibri" panose="020F0502020204030204" pitchFamily="34" charset="0"/>
                <a:cs typeface="Calibri" panose="020F0502020204030204" pitchFamily="34" charset="0"/>
              </a:rPr>
              <a:t>Resuscitation</a:t>
            </a:r>
            <a:r>
              <a:rPr lang="en-US" sz="1200" dirty="0">
                <a:effectLst/>
                <a:latin typeface="Calibri" panose="020F0502020204030204" pitchFamily="34" charset="0"/>
                <a:ea typeface="Calibri" panose="020F0502020204030204" pitchFamily="34" charset="0"/>
                <a:cs typeface="Calibri" panose="020F0502020204030204" pitchFamily="34" charset="0"/>
              </a:rPr>
              <a:t>. 2021;161:115-151. doi:10.1016/j.resuscitation.2021.02.010</a:t>
            </a:r>
          </a:p>
          <a:p>
            <a:pPr marL="457200" marR="0" indent="-4572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Holmberg MJ, Issa MS, Moskowitz A, et al. Vasopressors during adult cardiac arrest: A systematic review and meta-analysis. </a:t>
            </a:r>
            <a:r>
              <a:rPr lang="en-US" sz="1200" i="1" dirty="0">
                <a:effectLst/>
                <a:latin typeface="Calibri" panose="020F0502020204030204" pitchFamily="34" charset="0"/>
                <a:ea typeface="Calibri" panose="020F0502020204030204" pitchFamily="34" charset="0"/>
                <a:cs typeface="Calibri" panose="020F0502020204030204" pitchFamily="34" charset="0"/>
              </a:rPr>
              <a:t>Resuscitation</a:t>
            </a:r>
            <a:r>
              <a:rPr lang="en-US" sz="1200" dirty="0">
                <a:effectLst/>
                <a:latin typeface="Calibri" panose="020F0502020204030204" pitchFamily="34" charset="0"/>
                <a:ea typeface="Calibri" panose="020F0502020204030204" pitchFamily="34" charset="0"/>
                <a:cs typeface="Calibri" panose="020F0502020204030204" pitchFamily="34" charset="0"/>
              </a:rPr>
              <a:t>. 2019;139:106-121. doi:10.1016/j.resuscitation.2019.04.008</a:t>
            </a:r>
          </a:p>
          <a:p>
            <a:pPr marL="457200" marR="0" indent="-457200">
              <a:lnSpc>
                <a:spcPct val="107000"/>
              </a:lnSpc>
              <a:spcBef>
                <a:spcPts val="0"/>
              </a:spcBef>
              <a:spcAft>
                <a:spcPts val="800"/>
              </a:spcAft>
              <a:buFont typeface="+mj-lt"/>
              <a:buAutoNum type="arabicPeriod"/>
            </a:pPr>
            <a:r>
              <a:rPr lang="en-US" sz="1200" dirty="0" err="1">
                <a:effectLst/>
                <a:latin typeface="Calibri" panose="020F0502020204030204" pitchFamily="34" charset="0"/>
                <a:ea typeface="Calibri" panose="020F0502020204030204" pitchFamily="34" charset="0"/>
                <a:cs typeface="Calibri" panose="020F0502020204030204" pitchFamily="34" charset="0"/>
              </a:rPr>
              <a:t>Donnino</a:t>
            </a:r>
            <a:r>
              <a:rPr lang="en-US" sz="1200" dirty="0">
                <a:effectLst/>
                <a:latin typeface="Calibri" panose="020F0502020204030204" pitchFamily="34" charset="0"/>
                <a:ea typeface="Calibri" panose="020F0502020204030204" pitchFamily="34" charset="0"/>
                <a:cs typeface="Calibri" panose="020F0502020204030204" pitchFamily="34" charset="0"/>
              </a:rPr>
              <a:t> MW, </a:t>
            </a:r>
            <a:r>
              <a:rPr lang="en-US" sz="1200" dirty="0" err="1">
                <a:effectLst/>
                <a:latin typeface="Calibri" panose="020F0502020204030204" pitchFamily="34" charset="0"/>
                <a:ea typeface="Calibri" panose="020F0502020204030204" pitchFamily="34" charset="0"/>
                <a:cs typeface="Calibri" panose="020F0502020204030204" pitchFamily="34" charset="0"/>
              </a:rPr>
              <a:t>Salciccioli</a:t>
            </a:r>
            <a:r>
              <a:rPr lang="en-US" sz="1200" dirty="0">
                <a:effectLst/>
                <a:latin typeface="Calibri" panose="020F0502020204030204" pitchFamily="34" charset="0"/>
                <a:ea typeface="Calibri" panose="020F0502020204030204" pitchFamily="34" charset="0"/>
                <a:cs typeface="Calibri" panose="020F0502020204030204" pitchFamily="34" charset="0"/>
              </a:rPr>
              <a:t> JD, Howell MD, et al. Time to administration of epinephrine and outcome after in-hospital cardiac arrest with non-shockable rhythms: retrospective analysis of large in-hospital data registry. </a:t>
            </a:r>
            <a:r>
              <a:rPr lang="en-US" sz="1200" i="1" dirty="0">
                <a:effectLst/>
                <a:latin typeface="Calibri" panose="020F0502020204030204" pitchFamily="34" charset="0"/>
                <a:ea typeface="Calibri" panose="020F0502020204030204" pitchFamily="34" charset="0"/>
                <a:cs typeface="Calibri" panose="020F0502020204030204" pitchFamily="34" charset="0"/>
              </a:rPr>
              <a:t>BMJ</a:t>
            </a:r>
            <a:r>
              <a:rPr lang="en-US" sz="1200" dirty="0">
                <a:effectLst/>
                <a:latin typeface="Calibri" panose="020F0502020204030204" pitchFamily="34" charset="0"/>
                <a:ea typeface="Calibri" panose="020F0502020204030204" pitchFamily="34" charset="0"/>
                <a:cs typeface="Calibri" panose="020F0502020204030204" pitchFamily="34" charset="0"/>
              </a:rPr>
              <a:t>. 2014;348(may20 2):g3028-g3028. doi:10.1136/bmj.g3028</a:t>
            </a:r>
          </a:p>
          <a:p>
            <a:pPr marL="0" indent="0">
              <a:buNone/>
            </a:pPr>
            <a:endParaRPr lang="en-US" sz="1200" dirty="0"/>
          </a:p>
        </p:txBody>
      </p:sp>
    </p:spTree>
    <p:extLst>
      <p:ext uri="{BB962C8B-B14F-4D97-AF65-F5344CB8AC3E}">
        <p14:creationId xmlns:p14="http://schemas.microsoft.com/office/powerpoint/2010/main" val="101766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E539-CD28-1724-50A6-09AF704713B0}"/>
              </a:ext>
            </a:extLst>
          </p:cNvPr>
          <p:cNvSpPr>
            <a:spLocks noGrp="1"/>
          </p:cNvSpPr>
          <p:nvPr>
            <p:ph type="title"/>
          </p:nvPr>
        </p:nvSpPr>
        <p:spPr/>
        <p:txBody>
          <a:bodyPr/>
          <a:lstStyle/>
          <a:p>
            <a:r>
              <a:rPr lang="en-US" dirty="0"/>
              <a:t>Cardiac Arrest Management</a:t>
            </a:r>
          </a:p>
        </p:txBody>
      </p:sp>
      <p:sp>
        <p:nvSpPr>
          <p:cNvPr id="17" name="Rectangle: Rounded Corners 16">
            <a:extLst>
              <a:ext uri="{FF2B5EF4-FFF2-40B4-BE49-F238E27FC236}">
                <a16:creationId xmlns:a16="http://schemas.microsoft.com/office/drawing/2014/main" id="{B888C8FE-8004-26A9-514B-5AF5D63204A7}"/>
              </a:ext>
            </a:extLst>
          </p:cNvPr>
          <p:cNvSpPr/>
          <p:nvPr/>
        </p:nvSpPr>
        <p:spPr>
          <a:xfrm>
            <a:off x="304800" y="2838450"/>
            <a:ext cx="11506200" cy="3314700"/>
          </a:xfrm>
          <a:prstGeom prst="roundRect">
            <a:avLst/>
          </a:prstGeom>
          <a:solidFill>
            <a:schemeClr val="bg1">
              <a:alpha val="90000"/>
            </a:schemeClr>
          </a:solidFill>
          <a:ln w="28575">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9362" tIns="274320" rIns="274320" bIns="274320" numCol="1" spcCol="1270" anchor="ctr" anchorCtr="0">
            <a:normAutofit/>
          </a:bodyPr>
          <a:lstStyle/>
          <a:p>
            <a:pPr marL="0" lvl="1" algn="l" defTabSz="1911350">
              <a:lnSpc>
                <a:spcPct val="90000"/>
              </a:lnSpc>
              <a:spcBef>
                <a:spcPct val="0"/>
              </a:spcBef>
              <a:spcAft>
                <a:spcPct val="15000"/>
              </a:spcAft>
            </a:pPr>
            <a:endParaRPr lang="en-US" sz="4300" kern="1200" dirty="0"/>
          </a:p>
        </p:txBody>
      </p:sp>
      <p:grpSp>
        <p:nvGrpSpPr>
          <p:cNvPr id="5" name="Group 4">
            <a:extLst>
              <a:ext uri="{FF2B5EF4-FFF2-40B4-BE49-F238E27FC236}">
                <a16:creationId xmlns:a16="http://schemas.microsoft.com/office/drawing/2014/main" id="{576216CD-5BCD-9AD4-3D90-6DEFCEDF5C9C}"/>
              </a:ext>
            </a:extLst>
          </p:cNvPr>
          <p:cNvGrpSpPr/>
          <p:nvPr/>
        </p:nvGrpSpPr>
        <p:grpSpPr>
          <a:xfrm>
            <a:off x="895350" y="3276598"/>
            <a:ext cx="3886200" cy="2438402"/>
            <a:chOff x="685800" y="1614563"/>
            <a:chExt cx="4572000" cy="3126963"/>
          </a:xfrm>
        </p:grpSpPr>
        <p:sp>
          <p:nvSpPr>
            <p:cNvPr id="6" name="Rectangle: Rounded Corners 5">
              <a:extLst>
                <a:ext uri="{FF2B5EF4-FFF2-40B4-BE49-F238E27FC236}">
                  <a16:creationId xmlns:a16="http://schemas.microsoft.com/office/drawing/2014/main" id="{72AC4B57-CE65-5F1E-5FBA-B220EA88B8FD}"/>
                </a:ext>
              </a:extLst>
            </p:cNvPr>
            <p:cNvSpPr/>
            <p:nvPr/>
          </p:nvSpPr>
          <p:spPr>
            <a:xfrm>
              <a:off x="685800" y="1614563"/>
              <a:ext cx="4572000" cy="879459"/>
            </a:xfrm>
            <a:prstGeom prst="round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2800" kern="1200" dirty="0"/>
                <a:t>Basic Life Support</a:t>
              </a:r>
              <a:endParaRPr lang="en-US" sz="4300" kern="1200" dirty="0"/>
            </a:p>
          </p:txBody>
        </p:sp>
        <p:sp>
          <p:nvSpPr>
            <p:cNvPr id="7" name="Rectangle: Rounded Corners 6">
              <a:extLst>
                <a:ext uri="{FF2B5EF4-FFF2-40B4-BE49-F238E27FC236}">
                  <a16:creationId xmlns:a16="http://schemas.microsoft.com/office/drawing/2014/main" id="{A43FD858-D9F5-6E85-80C3-57172EE68BB4}"/>
                </a:ext>
              </a:extLst>
            </p:cNvPr>
            <p:cNvSpPr/>
            <p:nvPr/>
          </p:nvSpPr>
          <p:spPr>
            <a:xfrm>
              <a:off x="685800" y="2494022"/>
              <a:ext cx="4572000" cy="2247504"/>
            </a:xfrm>
            <a:prstGeom prst="round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9362" tIns="274320" rIns="274320" bIns="274320" numCol="1" spcCol="1270" anchor="ctr" anchorCtr="0">
              <a:normAutofit fontScale="70000" lnSpcReduction="20000"/>
            </a:bodyPr>
            <a:lstStyle/>
            <a:p>
              <a:pPr marL="285750" lvl="1" indent="-285750" algn="l" defTabSz="1911350">
                <a:lnSpc>
                  <a:spcPct val="90000"/>
                </a:lnSpc>
                <a:spcBef>
                  <a:spcPct val="0"/>
                </a:spcBef>
                <a:spcAft>
                  <a:spcPct val="15000"/>
                </a:spcAft>
                <a:buChar char="•"/>
              </a:pPr>
              <a:r>
                <a:rPr lang="en-US" sz="4300" kern="1200" dirty="0"/>
                <a:t>High-Quality CPR</a:t>
              </a:r>
            </a:p>
            <a:p>
              <a:pPr marL="285750" lvl="1" indent="-285750" algn="l" defTabSz="1911350">
                <a:lnSpc>
                  <a:spcPct val="90000"/>
                </a:lnSpc>
                <a:spcBef>
                  <a:spcPct val="0"/>
                </a:spcBef>
                <a:spcAft>
                  <a:spcPct val="15000"/>
                </a:spcAft>
                <a:buChar char="•"/>
              </a:pPr>
              <a:r>
                <a:rPr lang="en-US" sz="4300" dirty="0"/>
                <a:t>Defibrillation</a:t>
              </a:r>
              <a:endParaRPr lang="en-US" sz="4300" kern="1200" dirty="0"/>
            </a:p>
          </p:txBody>
        </p:sp>
      </p:grpSp>
      <p:sp>
        <p:nvSpPr>
          <p:cNvPr id="8" name="Plus Sign 7">
            <a:extLst>
              <a:ext uri="{FF2B5EF4-FFF2-40B4-BE49-F238E27FC236}">
                <a16:creationId xmlns:a16="http://schemas.microsoft.com/office/drawing/2014/main" id="{ACA76753-1FFE-CE15-5A5E-B2269AEC90B1}"/>
              </a:ext>
            </a:extLst>
          </p:cNvPr>
          <p:cNvSpPr/>
          <p:nvPr/>
        </p:nvSpPr>
        <p:spPr>
          <a:xfrm>
            <a:off x="5238750" y="3886199"/>
            <a:ext cx="1181100" cy="1143001"/>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D56C2B2-4D60-4F26-3997-B25261BD4FFD}"/>
              </a:ext>
            </a:extLst>
          </p:cNvPr>
          <p:cNvGrpSpPr/>
          <p:nvPr/>
        </p:nvGrpSpPr>
        <p:grpSpPr>
          <a:xfrm>
            <a:off x="6877050" y="3276600"/>
            <a:ext cx="4419600" cy="2438400"/>
            <a:chOff x="7543800" y="1842826"/>
            <a:chExt cx="4267200" cy="2438400"/>
          </a:xfrm>
        </p:grpSpPr>
        <p:sp>
          <p:nvSpPr>
            <p:cNvPr id="9" name="Rectangle: Rounded Corners 8">
              <a:extLst>
                <a:ext uri="{FF2B5EF4-FFF2-40B4-BE49-F238E27FC236}">
                  <a16:creationId xmlns:a16="http://schemas.microsoft.com/office/drawing/2014/main" id="{A26BD1C2-8295-F0D0-6258-18A8E95F5A09}"/>
                </a:ext>
              </a:extLst>
            </p:cNvPr>
            <p:cNvSpPr/>
            <p:nvPr/>
          </p:nvSpPr>
          <p:spPr>
            <a:xfrm>
              <a:off x="7543800" y="1842826"/>
              <a:ext cx="4267200" cy="68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Treatment of Underlying Causes</a:t>
              </a:r>
            </a:p>
          </p:txBody>
        </p:sp>
        <p:sp>
          <p:nvSpPr>
            <p:cNvPr id="10" name="Rectangle: Rounded Corners 9">
              <a:extLst>
                <a:ext uri="{FF2B5EF4-FFF2-40B4-BE49-F238E27FC236}">
                  <a16:creationId xmlns:a16="http://schemas.microsoft.com/office/drawing/2014/main" id="{DB07A0E0-286D-C9EE-2972-C0EA5875D791}"/>
                </a:ext>
              </a:extLst>
            </p:cNvPr>
            <p:cNvSpPr/>
            <p:nvPr/>
          </p:nvSpPr>
          <p:spPr>
            <a:xfrm>
              <a:off x="7543800" y="2719126"/>
              <a:ext cx="42672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Advanced Airway Management</a:t>
              </a:r>
            </a:p>
          </p:txBody>
        </p:sp>
        <p:sp>
          <p:nvSpPr>
            <p:cNvPr id="11" name="Rectangle: Rounded Corners 10">
              <a:extLst>
                <a:ext uri="{FF2B5EF4-FFF2-40B4-BE49-F238E27FC236}">
                  <a16:creationId xmlns:a16="http://schemas.microsoft.com/office/drawing/2014/main" id="{3839A5E0-A881-E7E3-40EB-8F471BC17D76}"/>
                </a:ext>
              </a:extLst>
            </p:cNvPr>
            <p:cNvSpPr/>
            <p:nvPr/>
          </p:nvSpPr>
          <p:spPr>
            <a:xfrm>
              <a:off x="7543800" y="3595426"/>
              <a:ext cx="4267200" cy="685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Pharmacotherapy</a:t>
              </a:r>
            </a:p>
          </p:txBody>
        </p:sp>
      </p:grpSp>
      <p:sp>
        <p:nvSpPr>
          <p:cNvPr id="14" name="Footer Placeholder 8">
            <a:extLst>
              <a:ext uri="{FF2B5EF4-FFF2-40B4-BE49-F238E27FC236}">
                <a16:creationId xmlns:a16="http://schemas.microsoft.com/office/drawing/2014/main" id="{72A919C5-4F5D-B44F-BC61-E3223D594A98}"/>
              </a:ext>
            </a:extLst>
          </p:cNvPr>
          <p:cNvSpPr txBox="1">
            <a:spLocks/>
          </p:cNvSpPr>
          <p:nvPr/>
        </p:nvSpPr>
        <p:spPr>
          <a:xfrm>
            <a:off x="9372600" y="6477000"/>
            <a:ext cx="2819400" cy="29920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Stiell</a:t>
            </a:r>
            <a:r>
              <a:rPr lang="en-US" dirty="0"/>
              <a:t> et al. </a:t>
            </a:r>
            <a:r>
              <a:rPr lang="en-US" i="1" dirty="0"/>
              <a:t>NEJM</a:t>
            </a:r>
            <a:r>
              <a:rPr lang="en-US" dirty="0"/>
              <a:t>. 2004.</a:t>
            </a:r>
          </a:p>
          <a:p>
            <a:pPr algn="r"/>
            <a:r>
              <a:rPr lang="en-US" dirty="0" err="1"/>
              <a:t>Sanghavi</a:t>
            </a:r>
            <a:r>
              <a:rPr lang="en-US" dirty="0"/>
              <a:t> et al. </a:t>
            </a:r>
            <a:r>
              <a:rPr lang="en-US" i="1" dirty="0"/>
              <a:t>JAMA Int Med</a:t>
            </a:r>
            <a:r>
              <a:rPr lang="en-US" dirty="0"/>
              <a:t>. 2015.</a:t>
            </a:r>
          </a:p>
        </p:txBody>
      </p:sp>
      <p:sp>
        <p:nvSpPr>
          <p:cNvPr id="15" name="Footer Placeholder 8">
            <a:extLst>
              <a:ext uri="{FF2B5EF4-FFF2-40B4-BE49-F238E27FC236}">
                <a16:creationId xmlns:a16="http://schemas.microsoft.com/office/drawing/2014/main" id="{3738D68C-343F-BF0B-ADC1-95B0B525D8A5}"/>
              </a:ext>
            </a:extLst>
          </p:cNvPr>
          <p:cNvSpPr txBox="1">
            <a:spLocks/>
          </p:cNvSpPr>
          <p:nvPr/>
        </p:nvSpPr>
        <p:spPr>
          <a:xfrm>
            <a:off x="7010400" y="6553199"/>
            <a:ext cx="2819400" cy="14680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dirty="0"/>
          </a:p>
          <a:p>
            <a:pPr algn="r"/>
            <a:r>
              <a:rPr lang="en-US" dirty="0"/>
              <a:t>Panchal et al. </a:t>
            </a:r>
            <a:r>
              <a:rPr lang="en-US" i="1" dirty="0"/>
              <a:t>Circulation</a:t>
            </a:r>
            <a:r>
              <a:rPr lang="en-US" dirty="0"/>
              <a:t>. 2020.</a:t>
            </a:r>
          </a:p>
        </p:txBody>
      </p:sp>
      <p:sp>
        <p:nvSpPr>
          <p:cNvPr id="18" name="Rectangle: Rounded Corners 17">
            <a:extLst>
              <a:ext uri="{FF2B5EF4-FFF2-40B4-BE49-F238E27FC236}">
                <a16:creationId xmlns:a16="http://schemas.microsoft.com/office/drawing/2014/main" id="{7DB4990A-9082-9F02-312A-9728BAA21662}"/>
              </a:ext>
            </a:extLst>
          </p:cNvPr>
          <p:cNvSpPr/>
          <p:nvPr/>
        </p:nvSpPr>
        <p:spPr>
          <a:xfrm>
            <a:off x="2838450" y="2015331"/>
            <a:ext cx="6515100" cy="575469"/>
          </a:xfrm>
          <a:prstGeom prst="roundRect">
            <a:avLst/>
          </a:prstGeom>
          <a:solidFill>
            <a:schemeClr val="bg1"/>
          </a:solidFill>
          <a:ln w="28575">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2800" kern="1200" dirty="0">
                <a:solidFill>
                  <a:schemeClr val="accent1"/>
                </a:solidFill>
              </a:rPr>
              <a:t>Advanced Cardiac Life Support (ACLS)</a:t>
            </a:r>
            <a:endParaRPr lang="en-US" sz="4300" kern="1200" dirty="0">
              <a:solidFill>
                <a:schemeClr val="accent1"/>
              </a:solidFill>
            </a:endParaRPr>
          </a:p>
        </p:txBody>
      </p:sp>
    </p:spTree>
    <p:extLst>
      <p:ext uri="{BB962C8B-B14F-4D97-AF65-F5344CB8AC3E}">
        <p14:creationId xmlns:p14="http://schemas.microsoft.com/office/powerpoint/2010/main" val="31021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7A33-4626-0B8E-074E-4FB929FA6C1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13CC6A4-8A82-06D7-2AF4-6E4CC26ED338}"/>
              </a:ext>
            </a:extLst>
          </p:cNvPr>
          <p:cNvSpPr>
            <a:spLocks noGrp="1"/>
          </p:cNvSpPr>
          <p:nvPr>
            <p:ph idx="1"/>
          </p:nvPr>
        </p:nvSpPr>
        <p:spPr/>
        <p:txBody>
          <a:bodyPr>
            <a:normAutofit lnSpcReduction="10000"/>
          </a:bodyPr>
          <a:lstStyle/>
          <a:p>
            <a:pPr marL="457200" marR="0" indent="-457200">
              <a:lnSpc>
                <a:spcPct val="107000"/>
              </a:lnSpc>
              <a:spcBef>
                <a:spcPts val="0"/>
              </a:spcBef>
              <a:spcAft>
                <a:spcPts val="800"/>
              </a:spcAft>
              <a:buFont typeface="+mj-lt"/>
              <a:buAutoNum type="arabicPeriod" startAt="11"/>
            </a:pPr>
            <a:r>
              <a:rPr lang="en-US" sz="1200" dirty="0">
                <a:effectLst/>
                <a:latin typeface="Calibri" panose="020F0502020204030204" pitchFamily="34" charset="0"/>
                <a:ea typeface="Calibri" panose="020F0502020204030204" pitchFamily="34" charset="0"/>
                <a:cs typeface="Calibri" panose="020F0502020204030204" pitchFamily="34" charset="0"/>
              </a:rPr>
              <a:t>Andersen LW, </a:t>
            </a:r>
            <a:r>
              <a:rPr lang="en-US" sz="1200" dirty="0" err="1">
                <a:effectLst/>
                <a:latin typeface="Calibri" panose="020F0502020204030204" pitchFamily="34" charset="0"/>
                <a:ea typeface="Calibri" panose="020F0502020204030204" pitchFamily="34" charset="0"/>
                <a:cs typeface="Calibri" panose="020F0502020204030204" pitchFamily="34" charset="0"/>
              </a:rPr>
              <a:t>Kurth</a:t>
            </a:r>
            <a:r>
              <a:rPr lang="en-US" sz="1200" dirty="0">
                <a:effectLst/>
                <a:latin typeface="Calibri" panose="020F0502020204030204" pitchFamily="34" charset="0"/>
                <a:ea typeface="Calibri" panose="020F0502020204030204" pitchFamily="34" charset="0"/>
                <a:cs typeface="Calibri" panose="020F0502020204030204" pitchFamily="34" charset="0"/>
              </a:rPr>
              <a:t> T, Chase M, et al. Early administration of epinephrine (adrenaline) in patients with cardiac arrest with initial shockable rhythm in hospital: propensity score matched analysis. </a:t>
            </a:r>
            <a:r>
              <a:rPr lang="en-US" sz="1200" i="1" dirty="0">
                <a:effectLst/>
                <a:latin typeface="Calibri" panose="020F0502020204030204" pitchFamily="34" charset="0"/>
                <a:ea typeface="Calibri" panose="020F0502020204030204" pitchFamily="34" charset="0"/>
                <a:cs typeface="Calibri" panose="020F0502020204030204" pitchFamily="34" charset="0"/>
              </a:rPr>
              <a:t>BMJ</a:t>
            </a:r>
            <a:r>
              <a:rPr lang="en-US" sz="1200" dirty="0">
                <a:effectLst/>
                <a:latin typeface="Calibri" panose="020F0502020204030204" pitchFamily="34" charset="0"/>
                <a:ea typeface="Calibri" panose="020F0502020204030204" pitchFamily="34" charset="0"/>
                <a:cs typeface="Calibri" panose="020F0502020204030204" pitchFamily="34" charset="0"/>
              </a:rPr>
              <a:t>. Published online April 6, 2016:i1577. doi:10.1136/bmj.i1577</a:t>
            </a:r>
          </a:p>
          <a:p>
            <a:pPr marL="457200" marR="0" indent="-457200">
              <a:lnSpc>
                <a:spcPct val="107000"/>
              </a:lnSpc>
              <a:spcBef>
                <a:spcPts val="0"/>
              </a:spcBef>
              <a:spcAft>
                <a:spcPts val="800"/>
              </a:spcAft>
              <a:buFont typeface="+mj-lt"/>
              <a:buAutoNum type="arabicPeriod" startAt="11"/>
            </a:pPr>
            <a:r>
              <a:rPr lang="en-US" sz="1200" dirty="0">
                <a:effectLst/>
                <a:latin typeface="Calibri" panose="020F0502020204030204" pitchFamily="34" charset="0"/>
                <a:ea typeface="Calibri" panose="020F0502020204030204" pitchFamily="34" charset="0"/>
                <a:cs typeface="Calibri" panose="020F0502020204030204" pitchFamily="34" charset="0"/>
              </a:rPr>
              <a:t>Okubo M, </a:t>
            </a:r>
            <a:r>
              <a:rPr lang="en-US" sz="1200" dirty="0" err="1">
                <a:effectLst/>
                <a:latin typeface="Calibri" panose="020F0502020204030204" pitchFamily="34" charset="0"/>
                <a:ea typeface="Calibri" panose="020F0502020204030204" pitchFamily="34" charset="0"/>
                <a:cs typeface="Calibri" panose="020F0502020204030204" pitchFamily="34" charset="0"/>
              </a:rPr>
              <a:t>Komukai</a:t>
            </a:r>
            <a:r>
              <a:rPr lang="en-US" sz="1200" dirty="0">
                <a:effectLst/>
                <a:latin typeface="Calibri" panose="020F0502020204030204" pitchFamily="34" charset="0"/>
                <a:ea typeface="Calibri" panose="020F0502020204030204" pitchFamily="34" charset="0"/>
                <a:cs typeface="Calibri" panose="020F0502020204030204" pitchFamily="34" charset="0"/>
              </a:rPr>
              <a:t> S, Callaway CW, Izawa J. Association of Timing of Epinephrine Administration With Outcomes in Adults With Out-of-Hospital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JAMA </a:t>
            </a:r>
            <a:r>
              <a:rPr lang="en-US" sz="1200" i="1" dirty="0" err="1">
                <a:effectLst/>
                <a:latin typeface="Calibri" panose="020F0502020204030204" pitchFamily="34" charset="0"/>
                <a:ea typeface="Calibri" panose="020F0502020204030204" pitchFamily="34" charset="0"/>
                <a:cs typeface="Calibri" panose="020F0502020204030204" pitchFamily="34" charset="0"/>
              </a:rPr>
              <a:t>Netw</a:t>
            </a:r>
            <a:r>
              <a:rPr lang="en-US" sz="1200" i="1" dirty="0">
                <a:effectLst/>
                <a:latin typeface="Calibri" panose="020F0502020204030204" pitchFamily="34" charset="0"/>
                <a:ea typeface="Calibri" panose="020F0502020204030204" pitchFamily="34" charset="0"/>
                <a:cs typeface="Calibri" panose="020F0502020204030204" pitchFamily="34" charset="0"/>
              </a:rPr>
              <a:t> Open</a:t>
            </a:r>
            <a:r>
              <a:rPr lang="en-US" sz="1200" dirty="0">
                <a:effectLst/>
                <a:latin typeface="Calibri" panose="020F0502020204030204" pitchFamily="34" charset="0"/>
                <a:ea typeface="Calibri" panose="020F0502020204030204" pitchFamily="34" charset="0"/>
                <a:cs typeface="Calibri" panose="020F0502020204030204" pitchFamily="34" charset="0"/>
              </a:rPr>
              <a:t>. 2021;4(8):e2120176. doi:10.1001/jamanetworkopen.2021.20176</a:t>
            </a:r>
          </a:p>
          <a:p>
            <a:pPr marL="457200" marR="0" indent="-457200">
              <a:lnSpc>
                <a:spcPct val="107000"/>
              </a:lnSpc>
              <a:spcBef>
                <a:spcPts val="0"/>
              </a:spcBef>
              <a:spcAft>
                <a:spcPts val="800"/>
              </a:spcAft>
              <a:buFont typeface="+mj-lt"/>
              <a:buAutoNum type="arabicPeriod" startAt="11"/>
            </a:pPr>
            <a:r>
              <a:rPr lang="en-US" sz="1200" dirty="0" err="1">
                <a:effectLst/>
                <a:latin typeface="Calibri" panose="020F0502020204030204" pitchFamily="34" charset="0"/>
                <a:ea typeface="Calibri" panose="020F0502020204030204" pitchFamily="34" charset="0"/>
                <a:cs typeface="Calibri" panose="020F0502020204030204" pitchFamily="34" charset="0"/>
              </a:rPr>
              <a:t>Callaham</a:t>
            </a:r>
            <a:r>
              <a:rPr lang="en-US" sz="1200" dirty="0">
                <a:effectLst/>
                <a:latin typeface="Calibri" panose="020F0502020204030204" pitchFamily="34" charset="0"/>
                <a:ea typeface="Calibri" panose="020F0502020204030204" pitchFamily="34" charset="0"/>
                <a:cs typeface="Calibri" panose="020F0502020204030204" pitchFamily="34" charset="0"/>
              </a:rPr>
              <a:t> M, Madsen CD, Barton CW, Saunders CE, Pointer J. A randomized clinical trial of high-dose epinephrine and norepinephrine vs standard-dose epinephrine in prehospital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JAMA</a:t>
            </a:r>
            <a:r>
              <a:rPr lang="en-US" sz="1200" dirty="0">
                <a:effectLst/>
                <a:latin typeface="Calibri" panose="020F0502020204030204" pitchFamily="34" charset="0"/>
                <a:ea typeface="Calibri" panose="020F0502020204030204" pitchFamily="34" charset="0"/>
                <a:cs typeface="Calibri" panose="020F0502020204030204" pitchFamily="34" charset="0"/>
              </a:rPr>
              <a:t>. 1992;268(19):2667-2672.</a:t>
            </a:r>
          </a:p>
          <a:p>
            <a:pPr marL="457200" marR="0" indent="-457200">
              <a:lnSpc>
                <a:spcPct val="107000"/>
              </a:lnSpc>
              <a:spcBef>
                <a:spcPts val="0"/>
              </a:spcBef>
              <a:spcAft>
                <a:spcPts val="800"/>
              </a:spcAft>
              <a:buFont typeface="+mj-lt"/>
              <a:buAutoNum type="arabicPeriod" startAt="11"/>
            </a:pPr>
            <a:r>
              <a:rPr lang="en-US" sz="1200" dirty="0">
                <a:effectLst/>
                <a:latin typeface="Calibri" panose="020F0502020204030204" pitchFamily="34" charset="0"/>
                <a:ea typeface="Calibri" panose="020F0502020204030204" pitchFamily="34" charset="0"/>
                <a:cs typeface="Calibri" panose="020F0502020204030204" pitchFamily="34" charset="0"/>
              </a:rPr>
              <a:t>Brown CG, Martin DR, Pepe PE, et al. A comparison of standard-dose and high-dose epinephrine in cardiac arrest outside the hospital. The Multicenter High-Dose Epinephrine Study Group.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1992;327(15):1051-1055. doi:10.1056/NEJM199210083271503</a:t>
            </a:r>
          </a:p>
          <a:p>
            <a:pPr marL="457200" marR="0" indent="-457200">
              <a:lnSpc>
                <a:spcPct val="107000"/>
              </a:lnSpc>
              <a:spcBef>
                <a:spcPts val="0"/>
              </a:spcBef>
              <a:spcAft>
                <a:spcPts val="800"/>
              </a:spcAft>
              <a:buFont typeface="+mj-lt"/>
              <a:buAutoNum type="arabicPeriod" startAt="11"/>
            </a:pPr>
            <a:r>
              <a:rPr lang="en-US" sz="1200" dirty="0" err="1">
                <a:effectLst/>
                <a:latin typeface="Calibri" panose="020F0502020204030204" pitchFamily="34" charset="0"/>
                <a:ea typeface="Calibri" panose="020F0502020204030204" pitchFamily="34" charset="0"/>
                <a:cs typeface="Calibri" panose="020F0502020204030204" pitchFamily="34" charset="0"/>
              </a:rPr>
              <a:t>Stiell</a:t>
            </a:r>
            <a:r>
              <a:rPr lang="en-US" sz="1200" dirty="0">
                <a:effectLst/>
                <a:latin typeface="Calibri" panose="020F0502020204030204" pitchFamily="34" charset="0"/>
                <a:ea typeface="Calibri" panose="020F0502020204030204" pitchFamily="34" charset="0"/>
                <a:cs typeface="Calibri" panose="020F0502020204030204" pitchFamily="34" charset="0"/>
              </a:rPr>
              <a:t> IG, Hebert PC, Weitzman BN, et al. High-dose epinephrine in adult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1992;327(15):1045-1050. doi:10.1056/NEJM199210083271502</a:t>
            </a:r>
          </a:p>
          <a:p>
            <a:pPr marL="457200" marR="0" indent="-457200">
              <a:lnSpc>
                <a:spcPct val="107000"/>
              </a:lnSpc>
              <a:spcBef>
                <a:spcPts val="0"/>
              </a:spcBef>
              <a:spcAft>
                <a:spcPts val="800"/>
              </a:spcAft>
              <a:buFont typeface="+mj-lt"/>
              <a:buAutoNum type="arabicPeriod" startAt="11"/>
            </a:pPr>
            <a:r>
              <a:rPr lang="en-US" sz="1200" dirty="0">
                <a:effectLst/>
                <a:latin typeface="Calibri" panose="020F0502020204030204" pitchFamily="34" charset="0"/>
                <a:ea typeface="Calibri" panose="020F0502020204030204" pitchFamily="34" charset="0"/>
                <a:cs typeface="Calibri" panose="020F0502020204030204" pitchFamily="34" charset="0"/>
              </a:rPr>
              <a:t>Choux C, </a:t>
            </a:r>
            <a:r>
              <a:rPr lang="en-US" sz="1200" dirty="0" err="1">
                <a:effectLst/>
                <a:latin typeface="Calibri" panose="020F0502020204030204" pitchFamily="34" charset="0"/>
                <a:ea typeface="Calibri" panose="020F0502020204030204" pitchFamily="34" charset="0"/>
                <a:cs typeface="Calibri" panose="020F0502020204030204" pitchFamily="34" charset="0"/>
              </a:rPr>
              <a:t>Gueugniaud</a:t>
            </a:r>
            <a:r>
              <a:rPr lang="en-US" sz="1200" dirty="0">
                <a:effectLst/>
                <a:latin typeface="Calibri" panose="020F0502020204030204" pitchFamily="34" charset="0"/>
                <a:ea typeface="Calibri" panose="020F0502020204030204" pitchFamily="34" charset="0"/>
                <a:cs typeface="Calibri" panose="020F0502020204030204" pitchFamily="34" charset="0"/>
              </a:rPr>
              <a:t> PY, </a:t>
            </a:r>
            <a:r>
              <a:rPr lang="en-US" sz="1200" dirty="0" err="1">
                <a:effectLst/>
                <a:latin typeface="Calibri" panose="020F0502020204030204" pitchFamily="34" charset="0"/>
                <a:ea typeface="Calibri" panose="020F0502020204030204" pitchFamily="34" charset="0"/>
                <a:cs typeface="Calibri" panose="020F0502020204030204" pitchFamily="34" charset="0"/>
              </a:rPr>
              <a:t>Barbieux</a:t>
            </a:r>
            <a:r>
              <a:rPr lang="en-US" sz="1200" dirty="0">
                <a:effectLst/>
                <a:latin typeface="Calibri" panose="020F0502020204030204" pitchFamily="34" charset="0"/>
                <a:ea typeface="Calibri" panose="020F0502020204030204" pitchFamily="34" charset="0"/>
                <a:cs typeface="Calibri" panose="020F0502020204030204" pitchFamily="34" charset="0"/>
              </a:rPr>
              <a:t> A, et al. Standard doses versus repeated high doses of epinephrine in cardiac arrest outside the hospital. </a:t>
            </a:r>
            <a:r>
              <a:rPr lang="en-US" sz="1200" i="1" dirty="0">
                <a:effectLst/>
                <a:latin typeface="Calibri" panose="020F0502020204030204" pitchFamily="34" charset="0"/>
                <a:ea typeface="Calibri" panose="020F0502020204030204" pitchFamily="34" charset="0"/>
                <a:cs typeface="Calibri" panose="020F0502020204030204" pitchFamily="34" charset="0"/>
              </a:rPr>
              <a:t>Resuscitation</a:t>
            </a:r>
            <a:r>
              <a:rPr lang="en-US" sz="1200" dirty="0">
                <a:effectLst/>
                <a:latin typeface="Calibri" panose="020F0502020204030204" pitchFamily="34" charset="0"/>
                <a:ea typeface="Calibri" panose="020F0502020204030204" pitchFamily="34" charset="0"/>
                <a:cs typeface="Calibri" panose="020F0502020204030204" pitchFamily="34" charset="0"/>
              </a:rPr>
              <a:t>. 1995;29(1):3-9. doi:10.1016/0300-9572(94)00810-3</a:t>
            </a:r>
          </a:p>
          <a:p>
            <a:pPr marL="457200" marR="0" indent="-457200">
              <a:lnSpc>
                <a:spcPct val="107000"/>
              </a:lnSpc>
              <a:spcBef>
                <a:spcPts val="0"/>
              </a:spcBef>
              <a:spcAft>
                <a:spcPts val="800"/>
              </a:spcAft>
              <a:buFont typeface="+mj-lt"/>
              <a:buAutoNum type="arabicPeriod" startAt="11"/>
            </a:pPr>
            <a:r>
              <a:rPr lang="en-US" sz="1200" dirty="0">
                <a:effectLst/>
                <a:latin typeface="Calibri" panose="020F0502020204030204" pitchFamily="34" charset="0"/>
                <a:ea typeface="Calibri" panose="020F0502020204030204" pitchFamily="34" charset="0"/>
                <a:cs typeface="Calibri" panose="020F0502020204030204" pitchFamily="34" charset="0"/>
              </a:rPr>
              <a:t>Sherman BW, Munger MA, </a:t>
            </a:r>
            <a:r>
              <a:rPr lang="en-US" sz="1200" dirty="0" err="1">
                <a:effectLst/>
                <a:latin typeface="Calibri" panose="020F0502020204030204" pitchFamily="34" charset="0"/>
                <a:ea typeface="Calibri" panose="020F0502020204030204" pitchFamily="34" charset="0"/>
                <a:cs typeface="Calibri" panose="020F0502020204030204" pitchFamily="34" charset="0"/>
              </a:rPr>
              <a:t>Foulke</a:t>
            </a:r>
            <a:r>
              <a:rPr lang="en-US" sz="1200" dirty="0">
                <a:effectLst/>
                <a:latin typeface="Calibri" panose="020F0502020204030204" pitchFamily="34" charset="0"/>
                <a:ea typeface="Calibri" panose="020F0502020204030204" pitchFamily="34" charset="0"/>
                <a:cs typeface="Calibri" panose="020F0502020204030204" pitchFamily="34" charset="0"/>
              </a:rPr>
              <a:t> GE, Rutherford WF, </a:t>
            </a:r>
            <a:r>
              <a:rPr lang="en-US" sz="1200" dirty="0" err="1">
                <a:effectLst/>
                <a:latin typeface="Calibri" panose="020F0502020204030204" pitchFamily="34" charset="0"/>
                <a:ea typeface="Calibri" panose="020F0502020204030204" pitchFamily="34" charset="0"/>
                <a:cs typeface="Calibri" panose="020F0502020204030204" pitchFamily="34" charset="0"/>
              </a:rPr>
              <a:t>Panacek</a:t>
            </a:r>
            <a:r>
              <a:rPr lang="en-US" sz="1200" dirty="0">
                <a:effectLst/>
                <a:latin typeface="Calibri" panose="020F0502020204030204" pitchFamily="34" charset="0"/>
                <a:ea typeface="Calibri" panose="020F0502020204030204" pitchFamily="34" charset="0"/>
                <a:cs typeface="Calibri" panose="020F0502020204030204" pitchFamily="34" charset="0"/>
              </a:rPr>
              <a:t> EA. High-dose versus standard-dose epinephrine treatment of cardiac arrest after failure of standard therapy. </a:t>
            </a:r>
            <a:r>
              <a:rPr lang="en-US" sz="1200" i="1" dirty="0">
                <a:effectLst/>
                <a:latin typeface="Calibri" panose="020F0502020204030204" pitchFamily="34" charset="0"/>
                <a:ea typeface="Calibri" panose="020F0502020204030204" pitchFamily="34" charset="0"/>
                <a:cs typeface="Calibri" panose="020F0502020204030204" pitchFamily="34" charset="0"/>
              </a:rPr>
              <a:t>Pharmacotherapy</a:t>
            </a:r>
            <a:r>
              <a:rPr lang="en-US" sz="1200" dirty="0">
                <a:effectLst/>
                <a:latin typeface="Calibri" panose="020F0502020204030204" pitchFamily="34" charset="0"/>
                <a:ea typeface="Calibri" panose="020F0502020204030204" pitchFamily="34" charset="0"/>
                <a:cs typeface="Calibri" panose="020F0502020204030204" pitchFamily="34" charset="0"/>
              </a:rPr>
              <a:t>. 1997;17(2):242-247.</a:t>
            </a:r>
          </a:p>
          <a:p>
            <a:pPr marL="457200" marR="0" indent="-457200">
              <a:lnSpc>
                <a:spcPct val="107000"/>
              </a:lnSpc>
              <a:spcBef>
                <a:spcPts val="0"/>
              </a:spcBef>
              <a:spcAft>
                <a:spcPts val="800"/>
              </a:spcAft>
              <a:buFont typeface="+mj-lt"/>
              <a:buAutoNum type="arabicPeriod" startAt="11"/>
            </a:pPr>
            <a:r>
              <a:rPr lang="en-US" sz="1200" dirty="0" err="1">
                <a:effectLst/>
                <a:latin typeface="Calibri" panose="020F0502020204030204" pitchFamily="34" charset="0"/>
                <a:ea typeface="Calibri" panose="020F0502020204030204" pitchFamily="34" charset="0"/>
                <a:cs typeface="Calibri" panose="020F0502020204030204" pitchFamily="34" charset="0"/>
              </a:rPr>
              <a:t>Gueugniaud</a:t>
            </a:r>
            <a:r>
              <a:rPr lang="en-US" sz="1200" dirty="0">
                <a:effectLst/>
                <a:latin typeface="Calibri" panose="020F0502020204030204" pitchFamily="34" charset="0"/>
                <a:ea typeface="Calibri" panose="020F0502020204030204" pitchFamily="34" charset="0"/>
                <a:cs typeface="Calibri" panose="020F0502020204030204" pitchFamily="34" charset="0"/>
              </a:rPr>
              <a:t> PY, Mols P, Goldstein P, et al. A comparison of repeated high doses and repeated standard doses of epinephrine for cardiac arrest outside the hospital. European Epinephrine Study Group.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1998;339(22):1595-1601. doi:10.1056/NEJM199811263392204</a:t>
            </a:r>
          </a:p>
          <a:p>
            <a:pPr marL="457200" marR="0" indent="-457200">
              <a:lnSpc>
                <a:spcPct val="107000"/>
              </a:lnSpc>
              <a:spcBef>
                <a:spcPts val="0"/>
              </a:spcBef>
              <a:spcAft>
                <a:spcPts val="800"/>
              </a:spcAft>
              <a:buFont typeface="+mj-lt"/>
              <a:buAutoNum type="arabicPeriod" startAt="11"/>
            </a:pPr>
            <a:r>
              <a:rPr lang="en-US" sz="1200" dirty="0">
                <a:effectLst/>
                <a:latin typeface="Calibri" panose="020F0502020204030204" pitchFamily="34" charset="0"/>
                <a:ea typeface="Calibri" panose="020F0502020204030204" pitchFamily="34" charset="0"/>
                <a:cs typeface="Calibri" panose="020F0502020204030204" pitchFamily="34" charset="0"/>
              </a:rPr>
              <a:t>Wenzel V, </a:t>
            </a:r>
            <a:r>
              <a:rPr lang="en-US" sz="1200" dirty="0" err="1">
                <a:effectLst/>
                <a:latin typeface="Calibri" panose="020F0502020204030204" pitchFamily="34" charset="0"/>
                <a:ea typeface="Calibri" panose="020F0502020204030204" pitchFamily="34" charset="0"/>
                <a:cs typeface="Calibri" panose="020F0502020204030204" pitchFamily="34" charset="0"/>
              </a:rPr>
              <a:t>Krismer</a:t>
            </a:r>
            <a:r>
              <a:rPr lang="en-US" sz="1200" dirty="0">
                <a:effectLst/>
                <a:latin typeface="Calibri" panose="020F0502020204030204" pitchFamily="34" charset="0"/>
                <a:ea typeface="Calibri" panose="020F0502020204030204" pitchFamily="34" charset="0"/>
                <a:cs typeface="Calibri" panose="020F0502020204030204" pitchFamily="34" charset="0"/>
              </a:rPr>
              <a:t> AC, </a:t>
            </a:r>
            <a:r>
              <a:rPr lang="en-US" sz="1200" dirty="0" err="1">
                <a:effectLst/>
                <a:latin typeface="Calibri" panose="020F0502020204030204" pitchFamily="34" charset="0"/>
                <a:ea typeface="Calibri" panose="020F0502020204030204" pitchFamily="34" charset="0"/>
                <a:cs typeface="Calibri" panose="020F0502020204030204" pitchFamily="34" charset="0"/>
              </a:rPr>
              <a:t>Arntz</a:t>
            </a:r>
            <a:r>
              <a:rPr lang="en-US" sz="1200" dirty="0">
                <a:effectLst/>
                <a:latin typeface="Calibri" panose="020F0502020204030204" pitchFamily="34" charset="0"/>
                <a:ea typeface="Calibri" panose="020F0502020204030204" pitchFamily="34" charset="0"/>
                <a:cs typeface="Calibri" panose="020F0502020204030204" pitchFamily="34" charset="0"/>
              </a:rPr>
              <a:t> HR, et al. A comparison of vasopressin and epinephrine for out-of-hospital cardiopulmonary resuscitation.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2004;350(2):105-113. doi:10.1056/NEJMoa025431</a:t>
            </a:r>
          </a:p>
          <a:p>
            <a:pPr marL="457200" marR="0" indent="-457200">
              <a:lnSpc>
                <a:spcPct val="107000"/>
              </a:lnSpc>
              <a:spcBef>
                <a:spcPts val="0"/>
              </a:spcBef>
              <a:spcAft>
                <a:spcPts val="800"/>
              </a:spcAft>
              <a:buFont typeface="+mj-lt"/>
              <a:buAutoNum type="arabicPeriod" startAt="11"/>
            </a:pPr>
            <a:r>
              <a:rPr lang="en-US" sz="1200" dirty="0" err="1">
                <a:effectLst/>
                <a:latin typeface="Calibri" panose="020F0502020204030204" pitchFamily="34" charset="0"/>
                <a:ea typeface="Calibri" panose="020F0502020204030204" pitchFamily="34" charset="0"/>
                <a:cs typeface="Calibri" panose="020F0502020204030204" pitchFamily="34" charset="0"/>
              </a:rPr>
              <a:t>Gueugniaud</a:t>
            </a:r>
            <a:r>
              <a:rPr lang="en-US" sz="1200" dirty="0">
                <a:effectLst/>
                <a:latin typeface="Calibri" panose="020F0502020204030204" pitchFamily="34" charset="0"/>
                <a:ea typeface="Calibri" panose="020F0502020204030204" pitchFamily="34" charset="0"/>
                <a:cs typeface="Calibri" panose="020F0502020204030204" pitchFamily="34" charset="0"/>
              </a:rPr>
              <a:t> PY, David JS, Chanzy E, et al. Vasopressin and epinephrine vs. epinephrine alone in cardiopulmonary resuscitation.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2008;359(1):21-30. doi:10.1056/NEJMoa0706873</a:t>
            </a:r>
          </a:p>
        </p:txBody>
      </p:sp>
    </p:spTree>
    <p:extLst>
      <p:ext uri="{BB962C8B-B14F-4D97-AF65-F5344CB8AC3E}">
        <p14:creationId xmlns:p14="http://schemas.microsoft.com/office/powerpoint/2010/main" val="118123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1403-5EBC-736F-6A82-F700D1F51B4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7057FF6-121B-3276-E1F1-0C8C29FD7620}"/>
              </a:ext>
            </a:extLst>
          </p:cNvPr>
          <p:cNvSpPr>
            <a:spLocks noGrp="1"/>
          </p:cNvSpPr>
          <p:nvPr>
            <p:ph idx="1"/>
          </p:nvPr>
        </p:nvSpPr>
        <p:spPr/>
        <p:txBody>
          <a:bodyPr>
            <a:normAutofit/>
          </a:bodyPr>
          <a:lstStyle/>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Part 7.2: Management of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Circulation</a:t>
            </a:r>
            <a:r>
              <a:rPr lang="en-US" sz="1200" dirty="0">
                <a:effectLst/>
                <a:latin typeface="Calibri" panose="020F0502020204030204" pitchFamily="34" charset="0"/>
                <a:ea typeface="Calibri" panose="020F0502020204030204" pitchFamily="34" charset="0"/>
                <a:cs typeface="Calibri" panose="020F0502020204030204" pitchFamily="34" charset="0"/>
              </a:rPr>
              <a:t>. 2005;112(24_supplement). doi:10.1161/CIRCULATIONAHA.105.166557</a:t>
            </a:r>
          </a:p>
          <a:p>
            <a:pPr marL="457200" marR="0" indent="-457200">
              <a:lnSpc>
                <a:spcPct val="107000"/>
              </a:lnSpc>
              <a:spcBef>
                <a:spcPts val="0"/>
              </a:spcBef>
              <a:spcAft>
                <a:spcPts val="800"/>
              </a:spcAft>
              <a:buFont typeface="+mj-lt"/>
              <a:buAutoNum type="arabicPeriod" startAt="21"/>
            </a:pPr>
            <a:r>
              <a:rPr lang="en-US" sz="1200" dirty="0" err="1">
                <a:effectLst/>
                <a:latin typeface="Calibri" panose="020F0502020204030204" pitchFamily="34" charset="0"/>
                <a:ea typeface="Calibri" panose="020F0502020204030204" pitchFamily="34" charset="0"/>
                <a:cs typeface="Calibri" panose="020F0502020204030204" pitchFamily="34" charset="0"/>
              </a:rPr>
              <a:t>Neumar</a:t>
            </a:r>
            <a:r>
              <a:rPr lang="en-US" sz="1200" dirty="0">
                <a:effectLst/>
                <a:latin typeface="Calibri" panose="020F0502020204030204" pitchFamily="34" charset="0"/>
                <a:ea typeface="Calibri" panose="020F0502020204030204" pitchFamily="34" charset="0"/>
                <a:cs typeface="Calibri" panose="020F0502020204030204" pitchFamily="34" charset="0"/>
              </a:rPr>
              <a:t> RW, Otto CW, Link MS, et al. Part 8: Adult Advanced Cardiovascular Life Support: 2010 American Heart Association Guidelines for Cardiopulmonary Resuscitation and Emergency Cardiovascular Care. </a:t>
            </a:r>
            <a:r>
              <a:rPr lang="en-US" sz="1200" i="1" dirty="0">
                <a:effectLst/>
                <a:latin typeface="Calibri" panose="020F0502020204030204" pitchFamily="34" charset="0"/>
                <a:ea typeface="Calibri" panose="020F0502020204030204" pitchFamily="34" charset="0"/>
                <a:cs typeface="Calibri" panose="020F0502020204030204" pitchFamily="34" charset="0"/>
              </a:rPr>
              <a:t>Circulation</a:t>
            </a:r>
            <a:r>
              <a:rPr lang="en-US" sz="1200" dirty="0">
                <a:effectLst/>
                <a:latin typeface="Calibri" panose="020F0502020204030204" pitchFamily="34" charset="0"/>
                <a:ea typeface="Calibri" panose="020F0502020204030204" pitchFamily="34" charset="0"/>
                <a:cs typeface="Calibri" panose="020F0502020204030204" pitchFamily="34" charset="0"/>
              </a:rPr>
              <a:t>. 2010;122(18_suppl_3). doi:10.1161/CIRCULATIONAHA.110.970988</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Link MS, </a:t>
            </a:r>
            <a:r>
              <a:rPr lang="en-US" sz="1200" dirty="0" err="1">
                <a:effectLst/>
                <a:latin typeface="Calibri" panose="020F0502020204030204" pitchFamily="34" charset="0"/>
                <a:ea typeface="Calibri" panose="020F0502020204030204" pitchFamily="34" charset="0"/>
                <a:cs typeface="Calibri" panose="020F0502020204030204" pitchFamily="34" charset="0"/>
              </a:rPr>
              <a:t>Berkow</a:t>
            </a:r>
            <a:r>
              <a:rPr lang="en-US" sz="1200" dirty="0">
                <a:effectLst/>
                <a:latin typeface="Calibri" panose="020F0502020204030204" pitchFamily="34" charset="0"/>
                <a:ea typeface="Calibri" panose="020F0502020204030204" pitchFamily="34" charset="0"/>
                <a:cs typeface="Calibri" panose="020F0502020204030204" pitchFamily="34" charset="0"/>
              </a:rPr>
              <a:t> LC, </a:t>
            </a:r>
            <a:r>
              <a:rPr lang="en-US" sz="1200" dirty="0" err="1">
                <a:effectLst/>
                <a:latin typeface="Calibri" panose="020F0502020204030204" pitchFamily="34" charset="0"/>
                <a:ea typeface="Calibri" panose="020F0502020204030204" pitchFamily="34" charset="0"/>
                <a:cs typeface="Calibri" panose="020F0502020204030204" pitchFamily="34" charset="0"/>
              </a:rPr>
              <a:t>Kudenchuk</a:t>
            </a:r>
            <a:r>
              <a:rPr lang="en-US" sz="1200" dirty="0">
                <a:effectLst/>
                <a:latin typeface="Calibri" panose="020F0502020204030204" pitchFamily="34" charset="0"/>
                <a:ea typeface="Calibri" panose="020F0502020204030204" pitchFamily="34" charset="0"/>
                <a:cs typeface="Calibri" panose="020F0502020204030204" pitchFamily="34" charset="0"/>
              </a:rPr>
              <a:t> PJ, et al. Part 7: Adult Advanced Cardiovascular Life Support: 2015 American Heart Association Guidelines Update for Cardiopulmonary Resuscitation and Emergency Cardiovascular Care. </a:t>
            </a:r>
            <a:r>
              <a:rPr lang="en-US" sz="1200" i="1" dirty="0">
                <a:effectLst/>
                <a:latin typeface="Calibri" panose="020F0502020204030204" pitchFamily="34" charset="0"/>
                <a:ea typeface="Calibri" panose="020F0502020204030204" pitchFamily="34" charset="0"/>
                <a:cs typeface="Calibri" panose="020F0502020204030204" pitchFamily="34" charset="0"/>
              </a:rPr>
              <a:t>Circulation</a:t>
            </a:r>
            <a:r>
              <a:rPr lang="en-US" sz="1200" dirty="0">
                <a:effectLst/>
                <a:latin typeface="Calibri" panose="020F0502020204030204" pitchFamily="34" charset="0"/>
                <a:ea typeface="Calibri" panose="020F0502020204030204" pitchFamily="34" charset="0"/>
                <a:cs typeface="Calibri" panose="020F0502020204030204" pitchFamily="34" charset="0"/>
              </a:rPr>
              <a:t>. 2015;132(18_suppl_2). doi:10.1161/CIR.0000000000000261</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Andersen LW, </a:t>
            </a:r>
            <a:r>
              <a:rPr lang="en-US" sz="1200" dirty="0" err="1">
                <a:effectLst/>
                <a:latin typeface="Calibri" panose="020F0502020204030204" pitchFamily="34" charset="0"/>
                <a:ea typeface="Calibri" panose="020F0502020204030204" pitchFamily="34" charset="0"/>
                <a:cs typeface="Calibri" panose="020F0502020204030204" pitchFamily="34" charset="0"/>
              </a:rPr>
              <a:t>Isbye</a:t>
            </a:r>
            <a:r>
              <a:rPr lang="en-US" sz="1200" dirty="0">
                <a:effectLst/>
                <a:latin typeface="Calibri" panose="020F0502020204030204" pitchFamily="34" charset="0"/>
                <a:ea typeface="Calibri" panose="020F0502020204030204" pitchFamily="34" charset="0"/>
                <a:cs typeface="Calibri" panose="020F0502020204030204" pitchFamily="34" charset="0"/>
              </a:rPr>
              <a:t> D, </a:t>
            </a:r>
            <a:r>
              <a:rPr lang="en-US" sz="1200" dirty="0" err="1">
                <a:effectLst/>
                <a:latin typeface="Calibri" panose="020F0502020204030204" pitchFamily="34" charset="0"/>
                <a:ea typeface="Calibri" panose="020F0502020204030204" pitchFamily="34" charset="0"/>
                <a:cs typeface="Calibri" panose="020F0502020204030204" pitchFamily="34" charset="0"/>
              </a:rPr>
              <a:t>Kjærgaard</a:t>
            </a:r>
            <a:r>
              <a:rPr lang="en-US" sz="1200" dirty="0">
                <a:effectLst/>
                <a:latin typeface="Calibri" panose="020F0502020204030204" pitchFamily="34" charset="0"/>
                <a:ea typeface="Calibri" panose="020F0502020204030204" pitchFamily="34" charset="0"/>
                <a:cs typeface="Calibri" panose="020F0502020204030204" pitchFamily="34" charset="0"/>
              </a:rPr>
              <a:t> J, et al. Effect of Vasopressin and Methylprednisolone vs Placebo on Return of Spontaneous Circulation in Patients With In-Hospital Cardiac Arrest: A Randomized Clinical Trial. </a:t>
            </a:r>
            <a:r>
              <a:rPr lang="en-US" sz="1200" i="1" dirty="0">
                <a:effectLst/>
                <a:latin typeface="Calibri" panose="020F0502020204030204" pitchFamily="34" charset="0"/>
                <a:ea typeface="Calibri" panose="020F0502020204030204" pitchFamily="34" charset="0"/>
                <a:cs typeface="Calibri" panose="020F0502020204030204" pitchFamily="34" charset="0"/>
              </a:rPr>
              <a:t>JAMA</a:t>
            </a:r>
            <a:r>
              <a:rPr lang="en-US" sz="1200" dirty="0">
                <a:effectLst/>
                <a:latin typeface="Calibri" panose="020F0502020204030204" pitchFamily="34" charset="0"/>
                <a:ea typeface="Calibri" panose="020F0502020204030204" pitchFamily="34" charset="0"/>
                <a:cs typeface="Calibri" panose="020F0502020204030204" pitchFamily="34" charset="0"/>
              </a:rPr>
              <a:t>. 2021;326(16):1586. doi:10.1001/jama.2021.16628</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Ito T, </a:t>
            </a:r>
            <a:r>
              <a:rPr lang="en-US" sz="1200" dirty="0" err="1">
                <a:effectLst/>
                <a:latin typeface="Calibri" panose="020F0502020204030204" pitchFamily="34" charset="0"/>
                <a:ea typeface="Calibri" panose="020F0502020204030204" pitchFamily="34" charset="0"/>
                <a:cs typeface="Calibri" panose="020F0502020204030204" pitchFamily="34" charset="0"/>
              </a:rPr>
              <a:t>Saitoh</a:t>
            </a:r>
            <a:r>
              <a:rPr lang="en-US" sz="1200" dirty="0">
                <a:effectLst/>
                <a:latin typeface="Calibri" panose="020F0502020204030204" pitchFamily="34" charset="0"/>
                <a:ea typeface="Calibri" panose="020F0502020204030204" pitchFamily="34" charset="0"/>
                <a:cs typeface="Calibri" panose="020F0502020204030204" pitchFamily="34" charset="0"/>
              </a:rPr>
              <a:t> D, </a:t>
            </a:r>
            <a:r>
              <a:rPr lang="en-US" sz="1200" dirty="0" err="1">
                <a:effectLst/>
                <a:latin typeface="Calibri" panose="020F0502020204030204" pitchFamily="34" charset="0"/>
                <a:ea typeface="Calibri" panose="020F0502020204030204" pitchFamily="34" charset="0"/>
                <a:cs typeface="Calibri" panose="020F0502020204030204" pitchFamily="34" charset="0"/>
              </a:rPr>
              <a:t>Takasu</a:t>
            </a:r>
            <a:r>
              <a:rPr lang="en-US" sz="1200" dirty="0">
                <a:effectLst/>
                <a:latin typeface="Calibri" panose="020F0502020204030204" pitchFamily="34" charset="0"/>
                <a:ea typeface="Calibri" panose="020F0502020204030204" pitchFamily="34" charset="0"/>
                <a:cs typeface="Calibri" panose="020F0502020204030204" pitchFamily="34" charset="0"/>
              </a:rPr>
              <a:t> A, </a:t>
            </a:r>
            <a:r>
              <a:rPr lang="en-US" sz="1200" dirty="0" err="1">
                <a:effectLst/>
                <a:latin typeface="Calibri" panose="020F0502020204030204" pitchFamily="34" charset="0"/>
                <a:ea typeface="Calibri" panose="020F0502020204030204" pitchFamily="34" charset="0"/>
                <a:cs typeface="Calibri" panose="020F0502020204030204" pitchFamily="34" charset="0"/>
              </a:rPr>
              <a:t>Kiyozumi</a:t>
            </a:r>
            <a:r>
              <a:rPr lang="en-US" sz="1200" dirty="0">
                <a:effectLst/>
                <a:latin typeface="Calibri" panose="020F0502020204030204" pitchFamily="34" charset="0"/>
                <a:ea typeface="Calibri" panose="020F0502020204030204" pitchFamily="34" charset="0"/>
                <a:cs typeface="Calibri" panose="020F0502020204030204" pitchFamily="34" charset="0"/>
              </a:rPr>
              <a:t> T, Sakamoto T, Okada Y. Serum cortisol as a predictive marker of the outcome in patients resuscitated after cardiopulmonary arrest. </a:t>
            </a:r>
            <a:r>
              <a:rPr lang="en-US" sz="1200" i="1" dirty="0">
                <a:effectLst/>
                <a:latin typeface="Calibri" panose="020F0502020204030204" pitchFamily="34" charset="0"/>
                <a:ea typeface="Calibri" panose="020F0502020204030204" pitchFamily="34" charset="0"/>
                <a:cs typeface="Calibri" panose="020F0502020204030204" pitchFamily="34" charset="0"/>
              </a:rPr>
              <a:t>Resuscitation</a:t>
            </a:r>
            <a:r>
              <a:rPr lang="en-US" sz="1200" dirty="0">
                <a:effectLst/>
                <a:latin typeface="Calibri" panose="020F0502020204030204" pitchFamily="34" charset="0"/>
                <a:ea typeface="Calibri" panose="020F0502020204030204" pitchFamily="34" charset="0"/>
                <a:cs typeface="Calibri" panose="020F0502020204030204" pitchFamily="34" charset="0"/>
              </a:rPr>
              <a:t>. 2004;62(1):55-60. doi:10.1016/j.resuscitation.2004.02.004</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Liu B, Zhang Q, Li C. Steroid use after cardiac arrest is associated with </a:t>
            </a:r>
            <a:r>
              <a:rPr lang="en-US" sz="1200" dirty="0" err="1">
                <a:effectLst/>
                <a:latin typeface="Calibri" panose="020F0502020204030204" pitchFamily="34" charset="0"/>
                <a:ea typeface="Calibri" panose="020F0502020204030204" pitchFamily="34" charset="0"/>
                <a:cs typeface="Calibri" panose="020F0502020204030204" pitchFamily="34" charset="0"/>
              </a:rPr>
              <a:t>favourable</a:t>
            </a:r>
            <a:r>
              <a:rPr lang="en-US" sz="1200" dirty="0">
                <a:effectLst/>
                <a:latin typeface="Calibri" panose="020F0502020204030204" pitchFamily="34" charset="0"/>
                <a:ea typeface="Calibri" panose="020F0502020204030204" pitchFamily="34" charset="0"/>
                <a:cs typeface="Calibri" panose="020F0502020204030204" pitchFamily="34" charset="0"/>
              </a:rPr>
              <a:t> outcomes: a systematic review and meta-analysis. </a:t>
            </a:r>
            <a:r>
              <a:rPr lang="en-US" sz="1200" i="1" dirty="0">
                <a:effectLst/>
                <a:latin typeface="Calibri" panose="020F0502020204030204" pitchFamily="34" charset="0"/>
                <a:ea typeface="Calibri" panose="020F0502020204030204" pitchFamily="34" charset="0"/>
                <a:cs typeface="Calibri" panose="020F0502020204030204" pitchFamily="34" charset="0"/>
              </a:rPr>
              <a:t>J Int Med Res</a:t>
            </a:r>
            <a:r>
              <a:rPr lang="en-US" sz="1200" dirty="0">
                <a:effectLst/>
                <a:latin typeface="Calibri" panose="020F0502020204030204" pitchFamily="34" charset="0"/>
                <a:ea typeface="Calibri" panose="020F0502020204030204" pitchFamily="34" charset="0"/>
                <a:cs typeface="Calibri" panose="020F0502020204030204" pitchFamily="34" charset="0"/>
              </a:rPr>
              <a:t>. 2020;48(5):300060520921670. doi:10.1177/0300060520921670</a:t>
            </a:r>
          </a:p>
          <a:p>
            <a:pPr marL="457200" marR="0" indent="-457200">
              <a:lnSpc>
                <a:spcPct val="107000"/>
              </a:lnSpc>
              <a:spcBef>
                <a:spcPts val="0"/>
              </a:spcBef>
              <a:spcAft>
                <a:spcPts val="800"/>
              </a:spcAft>
              <a:buFont typeface="+mj-lt"/>
              <a:buAutoNum type="arabicPeriod" startAt="21"/>
            </a:pPr>
            <a:r>
              <a:rPr lang="en-US" sz="1200" dirty="0" err="1">
                <a:effectLst/>
                <a:latin typeface="Calibri" panose="020F0502020204030204" pitchFamily="34" charset="0"/>
                <a:ea typeface="Calibri" panose="020F0502020204030204" pitchFamily="34" charset="0"/>
                <a:cs typeface="Calibri" panose="020F0502020204030204" pitchFamily="34" charset="0"/>
              </a:rPr>
              <a:t>Prigent</a:t>
            </a:r>
            <a:r>
              <a:rPr lang="en-US" sz="1200" dirty="0">
                <a:effectLst/>
                <a:latin typeface="Calibri" panose="020F0502020204030204" pitchFamily="34" charset="0"/>
                <a:ea typeface="Calibri" panose="020F0502020204030204" pitchFamily="34" charset="0"/>
                <a:cs typeface="Calibri" panose="020F0502020204030204" pitchFamily="34" charset="0"/>
              </a:rPr>
              <a:t> H, Maxime V, Annane D. Clinical review: </a:t>
            </a:r>
            <a:r>
              <a:rPr lang="en-US" sz="1200" dirty="0" err="1">
                <a:effectLst/>
                <a:latin typeface="Calibri" panose="020F0502020204030204" pitchFamily="34" charset="0"/>
                <a:ea typeface="Calibri" panose="020F0502020204030204" pitchFamily="34" charset="0"/>
                <a:cs typeface="Calibri" panose="020F0502020204030204" pitchFamily="34" charset="0"/>
              </a:rPr>
              <a:t>corticotherapy</a:t>
            </a:r>
            <a:r>
              <a:rPr lang="en-US" sz="1200" dirty="0">
                <a:effectLst/>
                <a:latin typeface="Calibri" panose="020F0502020204030204" pitchFamily="34" charset="0"/>
                <a:ea typeface="Calibri" panose="020F0502020204030204" pitchFamily="34" charset="0"/>
                <a:cs typeface="Calibri" panose="020F0502020204030204" pitchFamily="34" charset="0"/>
              </a:rPr>
              <a:t> in sepsis. </a:t>
            </a:r>
            <a:r>
              <a:rPr lang="en-US" sz="1200" i="1" dirty="0">
                <a:effectLst/>
                <a:latin typeface="Calibri" panose="020F0502020204030204" pitchFamily="34" charset="0"/>
                <a:ea typeface="Calibri" panose="020F0502020204030204" pitchFamily="34" charset="0"/>
                <a:cs typeface="Calibri" panose="020F0502020204030204" pitchFamily="34" charset="0"/>
              </a:rPr>
              <a:t>Crit Care</a:t>
            </a:r>
            <a:r>
              <a:rPr lang="en-US" sz="1200" dirty="0">
                <a:effectLst/>
                <a:latin typeface="Calibri" panose="020F0502020204030204" pitchFamily="34" charset="0"/>
                <a:ea typeface="Calibri" panose="020F0502020204030204" pitchFamily="34" charset="0"/>
                <a:cs typeface="Calibri" panose="020F0502020204030204" pitchFamily="34" charset="0"/>
              </a:rPr>
              <a:t>. 2004;8(2):122-129. doi:10.1186/cc2374</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Tsai MS, Huang CH, Chang WT, et al. The effect of hydrocortisone on the outcome of out-of-hospital cardiac arrest patients: a pilot study. </a:t>
            </a:r>
            <a:r>
              <a:rPr lang="en-US" sz="1200" i="1" dirty="0">
                <a:effectLst/>
                <a:latin typeface="Calibri" panose="020F0502020204030204" pitchFamily="34" charset="0"/>
                <a:ea typeface="Calibri" panose="020F0502020204030204" pitchFamily="34" charset="0"/>
                <a:cs typeface="Calibri" panose="020F0502020204030204" pitchFamily="34" charset="0"/>
              </a:rPr>
              <a:t>The American Journal of Emergency Medicine</a:t>
            </a:r>
            <a:r>
              <a:rPr lang="en-US" sz="1200" dirty="0">
                <a:effectLst/>
                <a:latin typeface="Calibri" panose="020F0502020204030204" pitchFamily="34" charset="0"/>
                <a:ea typeface="Calibri" panose="020F0502020204030204" pitchFamily="34" charset="0"/>
                <a:cs typeface="Calibri" panose="020F0502020204030204" pitchFamily="34" charset="0"/>
              </a:rPr>
              <a:t>. 2007;25(3):318-325. doi:10.1016/j.ajem.2006.12.007</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Tsai MS, Chuang PY, Yu PH, et al. Glucocorticoid use during cardiopulmonary resuscitation may be beneficial for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International Journal of Cardiology</a:t>
            </a:r>
            <a:r>
              <a:rPr lang="en-US" sz="1200" dirty="0">
                <a:effectLst/>
                <a:latin typeface="Calibri" panose="020F0502020204030204" pitchFamily="34" charset="0"/>
                <a:ea typeface="Calibri" panose="020F0502020204030204" pitchFamily="34" charset="0"/>
                <a:cs typeface="Calibri" panose="020F0502020204030204" pitchFamily="34" charset="0"/>
              </a:rPr>
              <a:t>. 2016;222:629-635. doi:10.1016/j.ijcard.2016.08.017</a:t>
            </a:r>
          </a:p>
          <a:p>
            <a:pPr marL="457200" marR="0" indent="-457200">
              <a:lnSpc>
                <a:spcPct val="107000"/>
              </a:lnSpc>
              <a:spcBef>
                <a:spcPts val="0"/>
              </a:spcBef>
              <a:spcAft>
                <a:spcPts val="800"/>
              </a:spcAft>
              <a:buFont typeface="+mj-lt"/>
              <a:buAutoNum type="arabicPeriod" startAt="21"/>
            </a:pPr>
            <a:r>
              <a:rPr lang="en-US" sz="1200" dirty="0">
                <a:effectLst/>
                <a:latin typeface="Calibri" panose="020F0502020204030204" pitchFamily="34" charset="0"/>
                <a:ea typeface="Calibri" panose="020F0502020204030204" pitchFamily="34" charset="0"/>
                <a:cs typeface="Calibri" panose="020F0502020204030204" pitchFamily="34" charset="0"/>
              </a:rPr>
              <a:t>Tsai MS, Chuang PY, Huang CH, et al. </a:t>
            </a:r>
            <a:r>
              <a:rPr lang="en-US" sz="1200" dirty="0" err="1">
                <a:effectLst/>
                <a:latin typeface="Calibri" panose="020F0502020204030204" pitchFamily="34" charset="0"/>
                <a:ea typeface="Calibri" panose="020F0502020204030204" pitchFamily="34" charset="0"/>
                <a:cs typeface="Calibri" panose="020F0502020204030204" pitchFamily="34" charset="0"/>
              </a:rPr>
              <a:t>Postarrest</a:t>
            </a:r>
            <a:r>
              <a:rPr lang="en-US" sz="1200" dirty="0">
                <a:effectLst/>
                <a:latin typeface="Calibri" panose="020F0502020204030204" pitchFamily="34" charset="0"/>
                <a:ea typeface="Calibri" panose="020F0502020204030204" pitchFamily="34" charset="0"/>
                <a:cs typeface="Calibri" panose="020F0502020204030204" pitchFamily="34" charset="0"/>
              </a:rPr>
              <a:t> Steroid Use May Improve Outcomes of Cardiac Arrest Survivors. </a:t>
            </a:r>
            <a:r>
              <a:rPr lang="en-US" sz="1200" i="1" dirty="0">
                <a:effectLst/>
                <a:latin typeface="Calibri" panose="020F0502020204030204" pitchFamily="34" charset="0"/>
                <a:ea typeface="Calibri" panose="020F0502020204030204" pitchFamily="34" charset="0"/>
                <a:cs typeface="Calibri" panose="020F0502020204030204" pitchFamily="34" charset="0"/>
              </a:rPr>
              <a:t>Crit Care Med</a:t>
            </a:r>
            <a:r>
              <a:rPr lang="en-US" sz="1200" dirty="0">
                <a:effectLst/>
                <a:latin typeface="Calibri" panose="020F0502020204030204" pitchFamily="34" charset="0"/>
                <a:ea typeface="Calibri" panose="020F0502020204030204" pitchFamily="34" charset="0"/>
                <a:cs typeface="Calibri" panose="020F0502020204030204" pitchFamily="34" charset="0"/>
              </a:rPr>
              <a:t>. 2019;47(2):167-175. doi:10.1097/CCM.0000000000003468</a:t>
            </a:r>
          </a:p>
        </p:txBody>
      </p:sp>
    </p:spTree>
    <p:extLst>
      <p:ext uri="{BB962C8B-B14F-4D97-AF65-F5344CB8AC3E}">
        <p14:creationId xmlns:p14="http://schemas.microsoft.com/office/powerpoint/2010/main" val="33722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32FB-0B82-ECFC-1D03-A0E7C7895E8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7E03FB5-0E68-4AFB-2C91-2ECD3EC94125}"/>
              </a:ext>
            </a:extLst>
          </p:cNvPr>
          <p:cNvSpPr>
            <a:spLocks noGrp="1"/>
          </p:cNvSpPr>
          <p:nvPr>
            <p:ph idx="1"/>
          </p:nvPr>
        </p:nvSpPr>
        <p:spPr/>
        <p:txBody>
          <a:bodyPr>
            <a:normAutofit lnSpcReduction="10000"/>
          </a:bodyPr>
          <a:lstStyle/>
          <a:p>
            <a:pPr marL="457200" marR="0" indent="-457200">
              <a:lnSpc>
                <a:spcPct val="107000"/>
              </a:lnSpc>
              <a:spcBef>
                <a:spcPts val="0"/>
              </a:spcBef>
              <a:spcAft>
                <a:spcPts val="800"/>
              </a:spcAft>
              <a:buFont typeface="+mj-lt"/>
              <a:buAutoNum type="arabicPeriod" startAt="31"/>
            </a:pPr>
            <a:r>
              <a:rPr lang="en-US" sz="1200" dirty="0" err="1">
                <a:effectLst/>
                <a:latin typeface="Calibri" panose="020F0502020204030204" pitchFamily="34" charset="0"/>
                <a:ea typeface="Calibri" panose="020F0502020204030204" pitchFamily="34" charset="0"/>
                <a:cs typeface="Calibri" panose="020F0502020204030204" pitchFamily="34" charset="0"/>
              </a:rPr>
              <a:t>Mentzelopoulos</a:t>
            </a:r>
            <a:r>
              <a:rPr lang="en-US" sz="1200" dirty="0">
                <a:effectLst/>
                <a:latin typeface="Calibri" panose="020F0502020204030204" pitchFamily="34" charset="0"/>
                <a:ea typeface="Calibri" panose="020F0502020204030204" pitchFamily="34" charset="0"/>
                <a:cs typeface="Calibri" panose="020F0502020204030204" pitchFamily="34" charset="0"/>
              </a:rPr>
              <a:t> SD, </a:t>
            </a:r>
            <a:r>
              <a:rPr lang="en-US" sz="1200" dirty="0" err="1">
                <a:effectLst/>
                <a:latin typeface="Calibri" panose="020F0502020204030204" pitchFamily="34" charset="0"/>
                <a:ea typeface="Calibri" panose="020F0502020204030204" pitchFamily="34" charset="0"/>
                <a:cs typeface="Calibri" panose="020F0502020204030204" pitchFamily="34" charset="0"/>
              </a:rPr>
              <a:t>Zakynthinos</a:t>
            </a:r>
            <a:r>
              <a:rPr lang="en-US" sz="1200" dirty="0">
                <a:effectLst/>
                <a:latin typeface="Calibri" panose="020F0502020204030204" pitchFamily="34" charset="0"/>
                <a:ea typeface="Calibri" panose="020F0502020204030204" pitchFamily="34" charset="0"/>
                <a:cs typeface="Calibri" panose="020F0502020204030204" pitchFamily="34" charset="0"/>
              </a:rPr>
              <a:t> SG, </a:t>
            </a:r>
            <a:r>
              <a:rPr lang="en-US" sz="1200" dirty="0" err="1">
                <a:effectLst/>
                <a:latin typeface="Calibri" panose="020F0502020204030204" pitchFamily="34" charset="0"/>
                <a:ea typeface="Calibri" panose="020F0502020204030204" pitchFamily="34" charset="0"/>
                <a:cs typeface="Calibri" panose="020F0502020204030204" pitchFamily="34" charset="0"/>
              </a:rPr>
              <a:t>Tzoufi</a:t>
            </a:r>
            <a:r>
              <a:rPr lang="en-US" sz="1200" dirty="0">
                <a:effectLst/>
                <a:latin typeface="Calibri" panose="020F0502020204030204" pitchFamily="34" charset="0"/>
                <a:ea typeface="Calibri" panose="020F0502020204030204" pitchFamily="34" charset="0"/>
                <a:cs typeface="Calibri" panose="020F0502020204030204" pitchFamily="34" charset="0"/>
              </a:rPr>
              <a:t> M, et al. Vasopressin, epinephrine, and corticosteroids for in-hospital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Arch Intern Med</a:t>
            </a:r>
            <a:r>
              <a:rPr lang="en-US" sz="1200" dirty="0">
                <a:effectLst/>
                <a:latin typeface="Calibri" panose="020F0502020204030204" pitchFamily="34" charset="0"/>
                <a:ea typeface="Calibri" panose="020F0502020204030204" pitchFamily="34" charset="0"/>
                <a:cs typeface="Calibri" panose="020F0502020204030204" pitchFamily="34" charset="0"/>
              </a:rPr>
              <a:t>. 2009;169(1):15-24. doi:10.1001/archinternmed.2008.509</a:t>
            </a:r>
          </a:p>
          <a:p>
            <a:pPr marL="457200" marR="0" indent="-457200">
              <a:lnSpc>
                <a:spcPct val="107000"/>
              </a:lnSpc>
              <a:spcBef>
                <a:spcPts val="0"/>
              </a:spcBef>
              <a:spcAft>
                <a:spcPts val="800"/>
              </a:spcAft>
              <a:buFont typeface="+mj-lt"/>
              <a:buAutoNum type="arabicPeriod" startAt="31"/>
            </a:pPr>
            <a:r>
              <a:rPr lang="en-US" sz="1200" dirty="0" err="1">
                <a:effectLst/>
                <a:latin typeface="Calibri" panose="020F0502020204030204" pitchFamily="34" charset="0"/>
                <a:ea typeface="Calibri" panose="020F0502020204030204" pitchFamily="34" charset="0"/>
                <a:cs typeface="Calibri" panose="020F0502020204030204" pitchFamily="34" charset="0"/>
              </a:rPr>
              <a:t>Mentzelopoulos</a:t>
            </a:r>
            <a:r>
              <a:rPr lang="en-US" sz="1200" dirty="0">
                <a:effectLst/>
                <a:latin typeface="Calibri" panose="020F0502020204030204" pitchFamily="34" charset="0"/>
                <a:ea typeface="Calibri" panose="020F0502020204030204" pitchFamily="34" charset="0"/>
                <a:cs typeface="Calibri" panose="020F0502020204030204" pitchFamily="34" charset="0"/>
              </a:rPr>
              <a:t> SD, </a:t>
            </a:r>
            <a:r>
              <a:rPr lang="en-US" sz="1200" dirty="0" err="1">
                <a:effectLst/>
                <a:latin typeface="Calibri" panose="020F0502020204030204" pitchFamily="34" charset="0"/>
                <a:ea typeface="Calibri" panose="020F0502020204030204" pitchFamily="34" charset="0"/>
                <a:cs typeface="Calibri" panose="020F0502020204030204" pitchFamily="34" charset="0"/>
              </a:rPr>
              <a:t>Malachias</a:t>
            </a:r>
            <a:r>
              <a:rPr lang="en-US" sz="1200" dirty="0">
                <a:effectLst/>
                <a:latin typeface="Calibri" panose="020F0502020204030204" pitchFamily="34" charset="0"/>
                <a:ea typeface="Calibri" panose="020F0502020204030204" pitchFamily="34" charset="0"/>
                <a:cs typeface="Calibri" panose="020F0502020204030204" pitchFamily="34" charset="0"/>
              </a:rPr>
              <a:t> S, </a:t>
            </a:r>
            <a:r>
              <a:rPr lang="en-US" sz="1200" dirty="0" err="1">
                <a:effectLst/>
                <a:latin typeface="Calibri" panose="020F0502020204030204" pitchFamily="34" charset="0"/>
                <a:ea typeface="Calibri" panose="020F0502020204030204" pitchFamily="34" charset="0"/>
                <a:cs typeface="Calibri" panose="020F0502020204030204" pitchFamily="34" charset="0"/>
              </a:rPr>
              <a:t>Chamos</a:t>
            </a:r>
            <a:r>
              <a:rPr lang="en-US" sz="1200" dirty="0">
                <a:effectLst/>
                <a:latin typeface="Calibri" panose="020F0502020204030204" pitchFamily="34" charset="0"/>
                <a:ea typeface="Calibri" panose="020F0502020204030204" pitchFamily="34" charset="0"/>
                <a:cs typeface="Calibri" panose="020F0502020204030204" pitchFamily="34" charset="0"/>
              </a:rPr>
              <a:t> C, et al. Vasopressin, Steroids, and Epinephrine and Neurologically Favorable Survival After In-Hospital Cardiac Arrest: A Randomized Clinical Trial. </a:t>
            </a:r>
            <a:r>
              <a:rPr lang="en-US" sz="1200" i="1" dirty="0">
                <a:effectLst/>
                <a:latin typeface="Calibri" panose="020F0502020204030204" pitchFamily="34" charset="0"/>
                <a:ea typeface="Calibri" panose="020F0502020204030204" pitchFamily="34" charset="0"/>
                <a:cs typeface="Calibri" panose="020F0502020204030204" pitchFamily="34" charset="0"/>
              </a:rPr>
              <a:t>JAMA</a:t>
            </a:r>
            <a:r>
              <a:rPr lang="en-US" sz="1200" dirty="0">
                <a:effectLst/>
                <a:latin typeface="Calibri" panose="020F0502020204030204" pitchFamily="34" charset="0"/>
                <a:ea typeface="Calibri" panose="020F0502020204030204" pitchFamily="34" charset="0"/>
                <a:cs typeface="Calibri" panose="020F0502020204030204" pitchFamily="34" charset="0"/>
              </a:rPr>
              <a:t>. 2013;310(3):270-279. doi:10.1001/jama.2013.7832</a:t>
            </a:r>
          </a:p>
          <a:p>
            <a:pPr marL="457200" marR="0" indent="-457200">
              <a:lnSpc>
                <a:spcPct val="107000"/>
              </a:lnSpc>
              <a:spcBef>
                <a:spcPts val="0"/>
              </a:spcBef>
              <a:spcAft>
                <a:spcPts val="800"/>
              </a:spcAft>
              <a:buFont typeface="+mj-lt"/>
              <a:buAutoNum type="arabicPeriod" startAt="31"/>
            </a:pPr>
            <a:r>
              <a:rPr lang="en-US" sz="1200" dirty="0">
                <a:effectLst/>
                <a:latin typeface="Calibri" panose="020F0502020204030204" pitchFamily="34" charset="0"/>
                <a:ea typeface="Calibri" panose="020F0502020204030204" pitchFamily="34" charset="0"/>
                <a:cs typeface="Calibri" panose="020F0502020204030204" pitchFamily="34" charset="0"/>
              </a:rPr>
              <a:t>Lexicomp. Amiodarone.</a:t>
            </a:r>
          </a:p>
          <a:p>
            <a:pPr marL="457200" marR="0" indent="-457200">
              <a:lnSpc>
                <a:spcPct val="107000"/>
              </a:lnSpc>
              <a:spcBef>
                <a:spcPts val="0"/>
              </a:spcBef>
              <a:spcAft>
                <a:spcPts val="800"/>
              </a:spcAft>
              <a:buFont typeface="+mj-lt"/>
              <a:buAutoNum type="arabicPeriod" startAt="31"/>
            </a:pPr>
            <a:r>
              <a:rPr lang="en-US" sz="1200" dirty="0">
                <a:effectLst/>
                <a:latin typeface="Calibri" panose="020F0502020204030204" pitchFamily="34" charset="0"/>
                <a:ea typeface="Calibri" panose="020F0502020204030204" pitchFamily="34" charset="0"/>
                <a:cs typeface="Calibri" panose="020F0502020204030204" pitchFamily="34" charset="0"/>
              </a:rPr>
              <a:t>Lexicomp. Lidocaine.</a:t>
            </a:r>
          </a:p>
          <a:p>
            <a:pPr marL="457200" marR="0" indent="-457200">
              <a:lnSpc>
                <a:spcPct val="107000"/>
              </a:lnSpc>
              <a:spcBef>
                <a:spcPts val="0"/>
              </a:spcBef>
              <a:spcAft>
                <a:spcPts val="800"/>
              </a:spcAft>
              <a:buFont typeface="+mj-lt"/>
              <a:buAutoNum type="arabicPeriod" startAt="31"/>
            </a:pPr>
            <a:r>
              <a:rPr lang="en-US" sz="1200" dirty="0">
                <a:effectLst/>
                <a:latin typeface="Calibri" panose="020F0502020204030204" pitchFamily="34" charset="0"/>
                <a:ea typeface="Calibri" panose="020F0502020204030204" pitchFamily="34" charset="0"/>
                <a:cs typeface="Calibri" panose="020F0502020204030204" pitchFamily="34" charset="0"/>
              </a:rPr>
              <a:t>Panchal AR, Berg KM, </a:t>
            </a:r>
            <a:r>
              <a:rPr lang="en-US" sz="1200" dirty="0" err="1">
                <a:effectLst/>
                <a:latin typeface="Calibri" panose="020F0502020204030204" pitchFamily="34" charset="0"/>
                <a:ea typeface="Calibri" panose="020F0502020204030204" pitchFamily="34" charset="0"/>
                <a:cs typeface="Calibri" panose="020F0502020204030204" pitchFamily="34" charset="0"/>
              </a:rPr>
              <a:t>Kudenchuk</a:t>
            </a:r>
            <a:r>
              <a:rPr lang="en-US" sz="1200" dirty="0">
                <a:effectLst/>
                <a:latin typeface="Calibri" panose="020F0502020204030204" pitchFamily="34" charset="0"/>
                <a:ea typeface="Calibri" panose="020F0502020204030204" pitchFamily="34" charset="0"/>
                <a:cs typeface="Calibri" panose="020F0502020204030204" pitchFamily="34" charset="0"/>
              </a:rPr>
              <a:t> PJ, et al. 2018 American Heart Association Focused Update on Advanced Cardiovascular Life Support Use of Antiarrhythmic Drugs During and Immediately After Cardiac Arrest: An Update to the American Heart Association Guidelines for Cardiopulmonary Resuscitation and Emergency Cardiovascular Care. </a:t>
            </a:r>
            <a:r>
              <a:rPr lang="en-US" sz="1200" i="1" dirty="0">
                <a:effectLst/>
                <a:latin typeface="Calibri" panose="020F0502020204030204" pitchFamily="34" charset="0"/>
                <a:ea typeface="Calibri" panose="020F0502020204030204" pitchFamily="34" charset="0"/>
                <a:cs typeface="Calibri" panose="020F0502020204030204" pitchFamily="34" charset="0"/>
              </a:rPr>
              <a:t>Circulation</a:t>
            </a:r>
            <a:r>
              <a:rPr lang="en-US" sz="1200" dirty="0">
                <a:effectLst/>
                <a:latin typeface="Calibri" panose="020F0502020204030204" pitchFamily="34" charset="0"/>
                <a:ea typeface="Calibri" panose="020F0502020204030204" pitchFamily="34" charset="0"/>
                <a:cs typeface="Calibri" panose="020F0502020204030204" pitchFamily="34" charset="0"/>
              </a:rPr>
              <a:t>. 2018;138(23). doi:10.1161/CIR.0000000000000613</a:t>
            </a:r>
          </a:p>
          <a:p>
            <a:pPr marL="457200" marR="0" indent="-457200">
              <a:lnSpc>
                <a:spcPct val="107000"/>
              </a:lnSpc>
              <a:spcBef>
                <a:spcPts val="0"/>
              </a:spcBef>
              <a:spcAft>
                <a:spcPts val="800"/>
              </a:spcAft>
              <a:buFont typeface="+mj-lt"/>
              <a:buAutoNum type="arabicPeriod" startAt="31"/>
            </a:pPr>
            <a:r>
              <a:rPr lang="en-US" sz="1200" dirty="0" err="1">
                <a:effectLst/>
                <a:latin typeface="Calibri" panose="020F0502020204030204" pitchFamily="34" charset="0"/>
                <a:ea typeface="Calibri" panose="020F0502020204030204" pitchFamily="34" charset="0"/>
                <a:cs typeface="Calibri" panose="020F0502020204030204" pitchFamily="34" charset="0"/>
              </a:rPr>
              <a:t>Kudenchuk</a:t>
            </a:r>
            <a:r>
              <a:rPr lang="en-US" sz="1200" dirty="0">
                <a:effectLst/>
                <a:latin typeface="Calibri" panose="020F0502020204030204" pitchFamily="34" charset="0"/>
                <a:ea typeface="Calibri" panose="020F0502020204030204" pitchFamily="34" charset="0"/>
                <a:cs typeface="Calibri" panose="020F0502020204030204" pitchFamily="34" charset="0"/>
              </a:rPr>
              <a:t> PJ, Cobb LA, </a:t>
            </a:r>
            <a:r>
              <a:rPr lang="en-US" sz="1200" dirty="0" err="1">
                <a:effectLst/>
                <a:latin typeface="Calibri" panose="020F0502020204030204" pitchFamily="34" charset="0"/>
                <a:ea typeface="Calibri" panose="020F0502020204030204" pitchFamily="34" charset="0"/>
                <a:cs typeface="Calibri" panose="020F0502020204030204" pitchFamily="34" charset="0"/>
              </a:rPr>
              <a:t>Copass</a:t>
            </a:r>
            <a:r>
              <a:rPr lang="en-US" sz="1200" dirty="0">
                <a:effectLst/>
                <a:latin typeface="Calibri" panose="020F0502020204030204" pitchFamily="34" charset="0"/>
                <a:ea typeface="Calibri" panose="020F0502020204030204" pitchFamily="34" charset="0"/>
                <a:cs typeface="Calibri" panose="020F0502020204030204" pitchFamily="34" charset="0"/>
              </a:rPr>
              <a:t> MK, et al. Amiodarone for resuscitation after out-of-hospital cardiac arrest due to ventricular fibrillation.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1999;341(12):871-878. doi:10.1056/NEJM199909163411203</a:t>
            </a:r>
          </a:p>
          <a:p>
            <a:pPr marL="457200" marR="0" indent="-457200">
              <a:lnSpc>
                <a:spcPct val="107000"/>
              </a:lnSpc>
              <a:spcBef>
                <a:spcPts val="0"/>
              </a:spcBef>
              <a:spcAft>
                <a:spcPts val="800"/>
              </a:spcAft>
              <a:buFont typeface="+mj-lt"/>
              <a:buAutoNum type="arabicPeriod" startAt="31"/>
            </a:pPr>
            <a:r>
              <a:rPr lang="en-US" sz="1200" dirty="0">
                <a:effectLst/>
                <a:latin typeface="Calibri" panose="020F0502020204030204" pitchFamily="34" charset="0"/>
                <a:ea typeface="Calibri" panose="020F0502020204030204" pitchFamily="34" charset="0"/>
                <a:cs typeface="Calibri" panose="020F0502020204030204" pitchFamily="34" charset="0"/>
              </a:rPr>
              <a:t>Dorian P, Cass D, Schwartz B, Cooper R, </a:t>
            </a:r>
            <a:r>
              <a:rPr lang="en-US" sz="1200" dirty="0" err="1">
                <a:effectLst/>
                <a:latin typeface="Calibri" panose="020F0502020204030204" pitchFamily="34" charset="0"/>
                <a:ea typeface="Calibri" panose="020F0502020204030204" pitchFamily="34" charset="0"/>
                <a:cs typeface="Calibri" panose="020F0502020204030204" pitchFamily="34" charset="0"/>
              </a:rPr>
              <a:t>Gelaznikas</a:t>
            </a:r>
            <a:r>
              <a:rPr lang="en-US" sz="1200" dirty="0">
                <a:effectLst/>
                <a:latin typeface="Calibri" panose="020F0502020204030204" pitchFamily="34" charset="0"/>
                <a:ea typeface="Calibri" panose="020F0502020204030204" pitchFamily="34" charset="0"/>
                <a:cs typeface="Calibri" panose="020F0502020204030204" pitchFamily="34" charset="0"/>
              </a:rPr>
              <a:t> R, Barr A. Amiodarone as compared with lidocaine for shock-resistant ventricular fibrillation.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2002;346(12):884-890. doi:10.1056/NEJMoa013029</a:t>
            </a:r>
          </a:p>
          <a:p>
            <a:pPr marL="457200" marR="0" indent="-457200">
              <a:lnSpc>
                <a:spcPct val="107000"/>
              </a:lnSpc>
              <a:spcBef>
                <a:spcPts val="0"/>
              </a:spcBef>
              <a:spcAft>
                <a:spcPts val="800"/>
              </a:spcAft>
              <a:buFont typeface="+mj-lt"/>
              <a:buAutoNum type="arabicPeriod" startAt="31"/>
            </a:pPr>
            <a:r>
              <a:rPr lang="en-US" sz="1200" dirty="0" err="1">
                <a:effectLst/>
                <a:latin typeface="Calibri" panose="020F0502020204030204" pitchFamily="34" charset="0"/>
                <a:ea typeface="Calibri" panose="020F0502020204030204" pitchFamily="34" charset="0"/>
                <a:cs typeface="Calibri" panose="020F0502020204030204" pitchFamily="34" charset="0"/>
              </a:rPr>
              <a:t>Kudenchuk</a:t>
            </a:r>
            <a:r>
              <a:rPr lang="en-US" sz="1200" dirty="0">
                <a:effectLst/>
                <a:latin typeface="Calibri" panose="020F0502020204030204" pitchFamily="34" charset="0"/>
                <a:ea typeface="Calibri" panose="020F0502020204030204" pitchFamily="34" charset="0"/>
                <a:cs typeface="Calibri" panose="020F0502020204030204" pitchFamily="34" charset="0"/>
              </a:rPr>
              <a:t> PJ, Brown SP, </a:t>
            </a:r>
            <a:r>
              <a:rPr lang="en-US" sz="1200" dirty="0" err="1">
                <a:effectLst/>
                <a:latin typeface="Calibri" panose="020F0502020204030204" pitchFamily="34" charset="0"/>
                <a:ea typeface="Calibri" panose="020F0502020204030204" pitchFamily="34" charset="0"/>
                <a:cs typeface="Calibri" panose="020F0502020204030204" pitchFamily="34" charset="0"/>
              </a:rPr>
              <a:t>Daya</a:t>
            </a:r>
            <a:r>
              <a:rPr lang="en-US" sz="1200" dirty="0">
                <a:effectLst/>
                <a:latin typeface="Calibri" panose="020F0502020204030204" pitchFamily="34" charset="0"/>
                <a:ea typeface="Calibri" panose="020F0502020204030204" pitchFamily="34" charset="0"/>
                <a:cs typeface="Calibri" panose="020F0502020204030204" pitchFamily="34" charset="0"/>
              </a:rPr>
              <a:t> M, et al. Amiodarone, Lidocaine, or Placebo in Out-of-Hospital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N </a:t>
            </a:r>
            <a:r>
              <a:rPr lang="en-US" sz="1200" i="1" dirty="0" err="1">
                <a:effectLst/>
                <a:latin typeface="Calibri" panose="020F0502020204030204" pitchFamily="34" charset="0"/>
                <a:ea typeface="Calibri" panose="020F0502020204030204" pitchFamily="34" charset="0"/>
                <a:cs typeface="Calibri" panose="020F0502020204030204" pitchFamily="34" charset="0"/>
              </a:rPr>
              <a:t>Engl</a:t>
            </a:r>
            <a:r>
              <a:rPr lang="en-US" sz="1200" i="1" dirty="0">
                <a:effectLst/>
                <a:latin typeface="Calibri" panose="020F0502020204030204" pitchFamily="34" charset="0"/>
                <a:ea typeface="Calibri" panose="020F0502020204030204" pitchFamily="34" charset="0"/>
                <a:cs typeface="Calibri" panose="020F0502020204030204" pitchFamily="34" charset="0"/>
              </a:rPr>
              <a:t> J Med</a:t>
            </a:r>
            <a:r>
              <a:rPr lang="en-US" sz="1200" dirty="0">
                <a:effectLst/>
                <a:latin typeface="Calibri" panose="020F0502020204030204" pitchFamily="34" charset="0"/>
                <a:ea typeface="Calibri" panose="020F0502020204030204" pitchFamily="34" charset="0"/>
                <a:cs typeface="Calibri" panose="020F0502020204030204" pitchFamily="34" charset="0"/>
              </a:rPr>
              <a:t>. 2016;374(18):1711-1722. doi:10.1056/NEJMoa1514204</a:t>
            </a:r>
          </a:p>
          <a:p>
            <a:pPr marL="457200" marR="0" indent="-457200">
              <a:lnSpc>
                <a:spcPct val="107000"/>
              </a:lnSpc>
              <a:spcBef>
                <a:spcPts val="0"/>
              </a:spcBef>
              <a:spcAft>
                <a:spcPts val="800"/>
              </a:spcAft>
              <a:buFont typeface="+mj-lt"/>
              <a:buAutoNum type="arabicPeriod" startAt="31"/>
            </a:pPr>
            <a:r>
              <a:rPr lang="en-US" sz="1200" dirty="0">
                <a:effectLst/>
                <a:latin typeface="Calibri" panose="020F0502020204030204" pitchFamily="34" charset="0"/>
                <a:ea typeface="Calibri" panose="020F0502020204030204" pitchFamily="34" charset="0"/>
                <a:cs typeface="Calibri" panose="020F0502020204030204" pitchFamily="34" charset="0"/>
              </a:rPr>
              <a:t>Rahimi M, Dorian P, </a:t>
            </a:r>
            <a:r>
              <a:rPr lang="en-US" sz="1200" dirty="0" err="1">
                <a:effectLst/>
                <a:latin typeface="Calibri" panose="020F0502020204030204" pitchFamily="34" charset="0"/>
                <a:ea typeface="Calibri" panose="020F0502020204030204" pitchFamily="34" charset="0"/>
                <a:cs typeface="Calibri" panose="020F0502020204030204" pitchFamily="34" charset="0"/>
              </a:rPr>
              <a:t>Cheskes</a:t>
            </a:r>
            <a:r>
              <a:rPr lang="en-US" sz="1200" dirty="0">
                <a:effectLst/>
                <a:latin typeface="Calibri" panose="020F0502020204030204" pitchFamily="34" charset="0"/>
                <a:ea typeface="Calibri" panose="020F0502020204030204" pitchFamily="34" charset="0"/>
                <a:cs typeface="Calibri" panose="020F0502020204030204" pitchFamily="34" charset="0"/>
              </a:rPr>
              <a:t> S, </a:t>
            </a:r>
            <a:r>
              <a:rPr lang="en-US" sz="1200" dirty="0" err="1">
                <a:effectLst/>
                <a:latin typeface="Calibri" panose="020F0502020204030204" pitchFamily="34" charset="0"/>
                <a:ea typeface="Calibri" panose="020F0502020204030204" pitchFamily="34" charset="0"/>
                <a:cs typeface="Calibri" panose="020F0502020204030204" pitchFamily="34" charset="0"/>
              </a:rPr>
              <a:t>Lebovic</a:t>
            </a:r>
            <a:r>
              <a:rPr lang="en-US" sz="1200" dirty="0">
                <a:effectLst/>
                <a:latin typeface="Calibri" panose="020F0502020204030204" pitchFamily="34" charset="0"/>
                <a:ea typeface="Calibri" panose="020F0502020204030204" pitchFamily="34" charset="0"/>
                <a:cs typeface="Calibri" panose="020F0502020204030204" pitchFamily="34" charset="0"/>
              </a:rPr>
              <a:t> G, Lin S. Effect of Time to Treatment With Antiarrhythmic Drugs on Return of Spontaneous Circulation in Shock‐Refractory Out‐of‐Hospital Cardiac Arrest. </a:t>
            </a:r>
            <a:r>
              <a:rPr lang="en-US" sz="1200" i="1" dirty="0">
                <a:effectLst/>
                <a:latin typeface="Calibri" panose="020F0502020204030204" pitchFamily="34" charset="0"/>
                <a:ea typeface="Calibri" panose="020F0502020204030204" pitchFamily="34" charset="0"/>
                <a:cs typeface="Calibri" panose="020F0502020204030204" pitchFamily="34" charset="0"/>
              </a:rPr>
              <a:t>JAHA</a:t>
            </a:r>
            <a:r>
              <a:rPr lang="en-US" sz="1200" dirty="0">
                <a:effectLst/>
                <a:latin typeface="Calibri" panose="020F0502020204030204" pitchFamily="34" charset="0"/>
                <a:ea typeface="Calibri" panose="020F0502020204030204" pitchFamily="34" charset="0"/>
                <a:cs typeface="Calibri" panose="020F0502020204030204" pitchFamily="34" charset="0"/>
              </a:rPr>
              <a:t>. 2022;11(6):e023958. doi:10.1161/JAHA.121.023958</a:t>
            </a:r>
          </a:p>
          <a:p>
            <a:pPr marL="457200" marR="0" indent="-457200">
              <a:lnSpc>
                <a:spcPct val="107000"/>
              </a:lnSpc>
              <a:spcBef>
                <a:spcPts val="0"/>
              </a:spcBef>
              <a:spcAft>
                <a:spcPts val="800"/>
              </a:spcAft>
              <a:buFont typeface="+mj-lt"/>
              <a:buAutoNum type="arabicPeriod" startAt="31"/>
            </a:pPr>
            <a:r>
              <a:rPr lang="en-US" sz="1200" dirty="0">
                <a:effectLst/>
                <a:latin typeface="Calibri" panose="020F0502020204030204" pitchFamily="34" charset="0"/>
                <a:ea typeface="Calibri" panose="020F0502020204030204" pitchFamily="34" charset="0"/>
                <a:cs typeface="Calibri" panose="020F0502020204030204" pitchFamily="34" charset="0"/>
              </a:rPr>
              <a:t>Wagner D, </a:t>
            </a:r>
            <a:r>
              <a:rPr lang="en-US" sz="1200" dirty="0" err="1">
                <a:effectLst/>
                <a:latin typeface="Calibri" panose="020F0502020204030204" pitchFamily="34" charset="0"/>
                <a:ea typeface="Calibri" panose="020F0502020204030204" pitchFamily="34" charset="0"/>
                <a:cs typeface="Calibri" panose="020F0502020204030204" pitchFamily="34" charset="0"/>
              </a:rPr>
              <a:t>Kronick</a:t>
            </a:r>
            <a:r>
              <a:rPr lang="en-US" sz="1200" dirty="0">
                <a:effectLst/>
                <a:latin typeface="Calibri" panose="020F0502020204030204" pitchFamily="34" charset="0"/>
                <a:ea typeface="Calibri" panose="020F0502020204030204" pitchFamily="34" charset="0"/>
                <a:cs typeface="Calibri" panose="020F0502020204030204" pitchFamily="34" charset="0"/>
              </a:rPr>
              <a:t> SL, </a:t>
            </a:r>
            <a:r>
              <a:rPr lang="en-US" sz="1200" dirty="0" err="1">
                <a:effectLst/>
                <a:latin typeface="Calibri" panose="020F0502020204030204" pitchFamily="34" charset="0"/>
                <a:ea typeface="Calibri" panose="020F0502020204030204" pitchFamily="34" charset="0"/>
                <a:cs typeface="Calibri" panose="020F0502020204030204" pitchFamily="34" charset="0"/>
              </a:rPr>
              <a:t>Nawer</a:t>
            </a:r>
            <a:r>
              <a:rPr lang="en-US" sz="1200" dirty="0">
                <a:effectLst/>
                <a:latin typeface="Calibri" panose="020F0502020204030204" pitchFamily="34" charset="0"/>
                <a:ea typeface="Calibri" panose="020F0502020204030204" pitchFamily="34" charset="0"/>
                <a:cs typeface="Calibri" panose="020F0502020204030204" pitchFamily="34" charset="0"/>
              </a:rPr>
              <a:t> H, Cranford JA, Bradley SM, </a:t>
            </a:r>
            <a:r>
              <a:rPr lang="en-US" sz="1200" dirty="0" err="1">
                <a:effectLst/>
                <a:latin typeface="Calibri" panose="020F0502020204030204" pitchFamily="34" charset="0"/>
                <a:ea typeface="Calibri" panose="020F0502020204030204" pitchFamily="34" charset="0"/>
                <a:cs typeface="Calibri" panose="020F0502020204030204" pitchFamily="34" charset="0"/>
              </a:rPr>
              <a:t>Neumar</a:t>
            </a:r>
            <a:r>
              <a:rPr lang="en-US" sz="1200" dirty="0">
                <a:effectLst/>
                <a:latin typeface="Calibri" panose="020F0502020204030204" pitchFamily="34" charset="0"/>
                <a:ea typeface="Calibri" panose="020F0502020204030204" pitchFamily="34" charset="0"/>
                <a:cs typeface="Calibri" panose="020F0502020204030204" pitchFamily="34" charset="0"/>
              </a:rPr>
              <a:t> RW. Comparative Effectiveness of Amiodarone and Lidocaine for Treatment of In-Hospital Cardiac Arrest (IHCA). </a:t>
            </a:r>
            <a:r>
              <a:rPr lang="en-US" sz="1200" i="1" dirty="0">
                <a:effectLst/>
                <a:latin typeface="Calibri" panose="020F0502020204030204" pitchFamily="34" charset="0"/>
                <a:ea typeface="Calibri" panose="020F0502020204030204" pitchFamily="34" charset="0"/>
                <a:cs typeface="Calibri" panose="020F0502020204030204" pitchFamily="34" charset="0"/>
              </a:rPr>
              <a:t>Chest</a:t>
            </a:r>
            <a:r>
              <a:rPr lang="en-US" sz="1200" dirty="0">
                <a:effectLst/>
                <a:latin typeface="Calibri" panose="020F0502020204030204" pitchFamily="34" charset="0"/>
                <a:ea typeface="Calibri" panose="020F0502020204030204" pitchFamily="34" charset="0"/>
                <a:cs typeface="Calibri" panose="020F0502020204030204" pitchFamily="34" charset="0"/>
              </a:rPr>
              <a:t>. Published online November 2022:S0012369222040399. doi:10.1016/j.chest.2022.10.024</a:t>
            </a:r>
          </a:p>
          <a:p>
            <a:endParaRPr lang="en-US" sz="1200" dirty="0"/>
          </a:p>
        </p:txBody>
      </p:sp>
    </p:spTree>
    <p:extLst>
      <p:ext uri="{BB962C8B-B14F-4D97-AF65-F5344CB8AC3E}">
        <p14:creationId xmlns:p14="http://schemas.microsoft.com/office/powerpoint/2010/main" val="353284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4AD7-B062-075B-A9E6-74EB3C2472D7}"/>
              </a:ext>
            </a:extLst>
          </p:cNvPr>
          <p:cNvSpPr>
            <a:spLocks noGrp="1"/>
          </p:cNvSpPr>
          <p:nvPr>
            <p:ph type="title"/>
          </p:nvPr>
        </p:nvSpPr>
        <p:spPr/>
        <p:txBody>
          <a:bodyPr/>
          <a:lstStyle/>
          <a:p>
            <a:r>
              <a:rPr lang="en-US" dirty="0"/>
              <a:t>H’s + T’s</a:t>
            </a:r>
          </a:p>
        </p:txBody>
      </p:sp>
      <p:graphicFrame>
        <p:nvGraphicFramePr>
          <p:cNvPr id="7" name="Content Placeholder 6">
            <a:extLst>
              <a:ext uri="{FF2B5EF4-FFF2-40B4-BE49-F238E27FC236}">
                <a16:creationId xmlns:a16="http://schemas.microsoft.com/office/drawing/2014/main" id="{BE569FF7-79B0-067A-E129-7D07BF4F9959}"/>
              </a:ext>
            </a:extLst>
          </p:cNvPr>
          <p:cNvGraphicFramePr>
            <a:graphicFrameLocks noGrp="1"/>
          </p:cNvGraphicFramePr>
          <p:nvPr>
            <p:ph idx="1"/>
            <p:extLst>
              <p:ext uri="{D42A27DB-BD31-4B8C-83A1-F6EECF244321}">
                <p14:modId xmlns:p14="http://schemas.microsoft.com/office/powerpoint/2010/main" val="3770634365"/>
              </p:ext>
            </p:extLst>
          </p:nvPr>
        </p:nvGraphicFramePr>
        <p:xfrm>
          <a:off x="1066800" y="2133600"/>
          <a:ext cx="10058400" cy="3886197"/>
        </p:xfrm>
        <a:graphic>
          <a:graphicData uri="http://schemas.openxmlformats.org/drawingml/2006/table">
            <a:tbl>
              <a:tblPr firstRow="1" firstCol="1" bandRow="1">
                <a:tableStyleId>{5A111915-BE36-4E01-A7E5-04B1672EAD32}</a:tableStyleId>
              </a:tblPr>
              <a:tblGrid>
                <a:gridCol w="5029200">
                  <a:extLst>
                    <a:ext uri="{9D8B030D-6E8A-4147-A177-3AD203B41FA5}">
                      <a16:colId xmlns:a16="http://schemas.microsoft.com/office/drawing/2014/main" val="104955027"/>
                    </a:ext>
                  </a:extLst>
                </a:gridCol>
                <a:gridCol w="5029200">
                  <a:extLst>
                    <a:ext uri="{9D8B030D-6E8A-4147-A177-3AD203B41FA5}">
                      <a16:colId xmlns:a16="http://schemas.microsoft.com/office/drawing/2014/main" val="2310195204"/>
                    </a:ext>
                  </a:extLst>
                </a:gridCol>
              </a:tblGrid>
              <a:tr h="555171">
                <a:tc>
                  <a:txBody>
                    <a:bodyPr/>
                    <a:lstStyle/>
                    <a:p>
                      <a:pPr marL="0" marR="0" algn="ctr">
                        <a:lnSpc>
                          <a:spcPct val="107000"/>
                        </a:lnSpc>
                        <a:spcBef>
                          <a:spcPts val="0"/>
                        </a:spcBef>
                        <a:spcAft>
                          <a:spcPts val="0"/>
                        </a:spcAft>
                      </a:pPr>
                      <a:r>
                        <a:rPr lang="en-US" sz="2400" dirty="0">
                          <a:effectLst/>
                        </a:rPr>
                        <a:t>H’s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T’s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28642829"/>
                  </a:ext>
                </a:extLst>
              </a:tr>
              <a:tr h="555171">
                <a:tc>
                  <a:txBody>
                    <a:bodyPr/>
                    <a:lstStyle/>
                    <a:p>
                      <a:pPr marL="0" marR="0" algn="ctr">
                        <a:lnSpc>
                          <a:spcPct val="107000"/>
                        </a:lnSpc>
                        <a:spcBef>
                          <a:spcPts val="0"/>
                        </a:spcBef>
                        <a:spcAft>
                          <a:spcPts val="0"/>
                        </a:spcAft>
                      </a:pPr>
                      <a:r>
                        <a:rPr lang="en-US" sz="2400" b="0" dirty="0">
                          <a:effectLst/>
                        </a:rPr>
                        <a:t>Hypoxia</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a:effectLst/>
                        </a:rPr>
                        <a:t>Toxins</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421709606"/>
                  </a:ext>
                </a:extLst>
              </a:tr>
              <a:tr h="555171">
                <a:tc>
                  <a:txBody>
                    <a:bodyPr/>
                    <a:lstStyle/>
                    <a:p>
                      <a:pPr marL="0" marR="0" algn="ctr">
                        <a:lnSpc>
                          <a:spcPct val="107000"/>
                        </a:lnSpc>
                        <a:spcBef>
                          <a:spcPts val="0"/>
                        </a:spcBef>
                        <a:spcAft>
                          <a:spcPts val="0"/>
                        </a:spcAft>
                      </a:pPr>
                      <a:r>
                        <a:rPr lang="en-US" sz="2400" b="0" dirty="0">
                          <a:effectLst/>
                        </a:rPr>
                        <a:t>Hypovolemia</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a:effectLst/>
                        </a:rPr>
                        <a:t>Thrombosis (Myocardial Infarction)</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666848874"/>
                  </a:ext>
                </a:extLst>
              </a:tr>
              <a:tr h="555171">
                <a:tc>
                  <a:txBody>
                    <a:bodyPr/>
                    <a:lstStyle/>
                    <a:p>
                      <a:pPr marL="0" marR="0" algn="ctr">
                        <a:lnSpc>
                          <a:spcPct val="107000"/>
                        </a:lnSpc>
                        <a:spcBef>
                          <a:spcPts val="0"/>
                        </a:spcBef>
                        <a:spcAft>
                          <a:spcPts val="0"/>
                        </a:spcAft>
                      </a:pPr>
                      <a:r>
                        <a:rPr lang="en-US" sz="2400" b="0" dirty="0">
                          <a:effectLst/>
                        </a:rPr>
                        <a:t>Hypothermia</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dirty="0">
                          <a:effectLst/>
                        </a:rPr>
                        <a:t>Thrombosis (Pulmonary Embolism)</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325833374"/>
                  </a:ext>
                </a:extLst>
              </a:tr>
              <a:tr h="555171">
                <a:tc>
                  <a:txBody>
                    <a:bodyPr/>
                    <a:lstStyle/>
                    <a:p>
                      <a:pPr marL="0" marR="0" algn="ctr">
                        <a:lnSpc>
                          <a:spcPct val="107000"/>
                        </a:lnSpc>
                        <a:spcBef>
                          <a:spcPts val="0"/>
                        </a:spcBef>
                        <a:spcAft>
                          <a:spcPts val="0"/>
                        </a:spcAft>
                      </a:pPr>
                      <a:r>
                        <a:rPr lang="en-US" sz="2400" b="0" dirty="0">
                          <a:effectLst/>
                        </a:rPr>
                        <a:t>Hyper/Hypokalemia</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dirty="0">
                          <a:effectLst/>
                        </a:rPr>
                        <a:t>Tension Pneumothorax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869439377"/>
                  </a:ext>
                </a:extLst>
              </a:tr>
              <a:tr h="555171">
                <a:tc>
                  <a:txBody>
                    <a:bodyPr/>
                    <a:lstStyle/>
                    <a:p>
                      <a:pPr marL="0" marR="0" algn="ctr">
                        <a:lnSpc>
                          <a:spcPct val="107000"/>
                        </a:lnSpc>
                        <a:spcBef>
                          <a:spcPts val="0"/>
                        </a:spcBef>
                        <a:spcAft>
                          <a:spcPts val="0"/>
                        </a:spcAft>
                      </a:pPr>
                      <a:r>
                        <a:rPr lang="en-US" sz="2400" b="0" dirty="0">
                          <a:effectLst/>
                        </a:rPr>
                        <a:t>Hydrogen ion excess (Acidosis)</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dirty="0">
                          <a:effectLst/>
                        </a:rPr>
                        <a:t>Tamponade (Cardiac)</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608797554"/>
                  </a:ext>
                </a:extLst>
              </a:tr>
              <a:tr h="555171">
                <a:tc>
                  <a:txBody>
                    <a:bodyPr/>
                    <a:lstStyle/>
                    <a:p>
                      <a:pPr marL="0" marR="0" algn="ctr">
                        <a:lnSpc>
                          <a:spcPct val="107000"/>
                        </a:lnSpc>
                        <a:spcBef>
                          <a:spcPts val="0"/>
                        </a:spcBef>
                        <a:spcAft>
                          <a:spcPts val="0"/>
                        </a:spcAft>
                      </a:pPr>
                      <a:r>
                        <a:rPr lang="en-US" sz="2400" b="0" dirty="0">
                          <a:effectLst/>
                        </a:rPr>
                        <a:t>Hypoglycemia</a:t>
                      </a:r>
                      <a:endParaRPr lang="en-US" sz="2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74932990"/>
                  </a:ext>
                </a:extLst>
              </a:tr>
            </a:tbl>
          </a:graphicData>
        </a:graphic>
      </p:graphicFrame>
      <p:sp>
        <p:nvSpPr>
          <p:cNvPr id="6" name="Footer Placeholder 8">
            <a:extLst>
              <a:ext uri="{FF2B5EF4-FFF2-40B4-BE49-F238E27FC236}">
                <a16:creationId xmlns:a16="http://schemas.microsoft.com/office/drawing/2014/main" id="{CF4B981B-B417-8275-82B7-EF795A251D01}"/>
              </a:ext>
            </a:extLst>
          </p:cNvPr>
          <p:cNvSpPr txBox="1">
            <a:spLocks/>
          </p:cNvSpPr>
          <p:nvPr/>
        </p:nvSpPr>
        <p:spPr>
          <a:xfrm>
            <a:off x="9372600" y="6636058"/>
            <a:ext cx="2819400"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Panchal et al. </a:t>
            </a:r>
            <a:r>
              <a:rPr lang="en-US" i="1" dirty="0"/>
              <a:t>Circulation</a:t>
            </a:r>
            <a:r>
              <a:rPr lang="en-US" dirty="0"/>
              <a:t>. 2020.</a:t>
            </a:r>
          </a:p>
        </p:txBody>
      </p:sp>
    </p:spTree>
    <p:extLst>
      <p:ext uri="{BB962C8B-B14F-4D97-AF65-F5344CB8AC3E}">
        <p14:creationId xmlns:p14="http://schemas.microsoft.com/office/powerpoint/2010/main" val="377615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7E41-2F73-010D-CB1A-D8D72A41E010}"/>
              </a:ext>
            </a:extLst>
          </p:cNvPr>
          <p:cNvSpPr>
            <a:spLocks noGrp="1"/>
          </p:cNvSpPr>
          <p:nvPr>
            <p:ph type="title"/>
          </p:nvPr>
        </p:nvSpPr>
        <p:spPr/>
        <p:txBody>
          <a:bodyPr/>
          <a:lstStyle/>
          <a:p>
            <a:r>
              <a:rPr lang="en-US" dirty="0"/>
              <a:t>Limitations of Cardiac Arrest Research</a:t>
            </a:r>
          </a:p>
        </p:txBody>
      </p:sp>
      <p:sp>
        <p:nvSpPr>
          <p:cNvPr id="6" name="Freeform: Shape 5">
            <a:extLst>
              <a:ext uri="{FF2B5EF4-FFF2-40B4-BE49-F238E27FC236}">
                <a16:creationId xmlns:a16="http://schemas.microsoft.com/office/drawing/2014/main" id="{A78E4F4C-5493-FB50-DE56-34DF32434322}"/>
              </a:ext>
            </a:extLst>
          </p:cNvPr>
          <p:cNvSpPr/>
          <p:nvPr/>
        </p:nvSpPr>
        <p:spPr>
          <a:xfrm>
            <a:off x="1066800" y="2667000"/>
            <a:ext cx="3143249" cy="1885950"/>
          </a:xfrm>
          <a:custGeom>
            <a:avLst/>
            <a:gdLst>
              <a:gd name="connsiteX0" fmla="*/ 0 w 3143249"/>
              <a:gd name="connsiteY0" fmla="*/ 0 h 1885950"/>
              <a:gd name="connsiteX1" fmla="*/ 3143249 w 3143249"/>
              <a:gd name="connsiteY1" fmla="*/ 0 h 1885950"/>
              <a:gd name="connsiteX2" fmla="*/ 3143249 w 3143249"/>
              <a:gd name="connsiteY2" fmla="*/ 1885950 h 1885950"/>
              <a:gd name="connsiteX3" fmla="*/ 0 w 3143249"/>
              <a:gd name="connsiteY3" fmla="*/ 1885950 h 1885950"/>
              <a:gd name="connsiteX4" fmla="*/ 0 w 3143249"/>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1885950">
                <a:moveTo>
                  <a:pt x="0" y="0"/>
                </a:moveTo>
                <a:lnTo>
                  <a:pt x="3143249" y="0"/>
                </a:lnTo>
                <a:lnTo>
                  <a:pt x="3143249" y="1885950"/>
                </a:lnTo>
                <a:lnTo>
                  <a:pt x="0" y="1885950"/>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3200" kern="1200" dirty="0"/>
              <a:t>Ethical Considerations</a:t>
            </a:r>
          </a:p>
        </p:txBody>
      </p:sp>
      <p:sp>
        <p:nvSpPr>
          <p:cNvPr id="7" name="Freeform: Shape 6">
            <a:extLst>
              <a:ext uri="{FF2B5EF4-FFF2-40B4-BE49-F238E27FC236}">
                <a16:creationId xmlns:a16="http://schemas.microsoft.com/office/drawing/2014/main" id="{9998F3FA-7DAE-F397-4977-06279173C02E}"/>
              </a:ext>
            </a:extLst>
          </p:cNvPr>
          <p:cNvSpPr/>
          <p:nvPr/>
        </p:nvSpPr>
        <p:spPr>
          <a:xfrm>
            <a:off x="4524375" y="2667000"/>
            <a:ext cx="3143249" cy="1885950"/>
          </a:xfrm>
          <a:custGeom>
            <a:avLst/>
            <a:gdLst>
              <a:gd name="connsiteX0" fmla="*/ 0 w 3143249"/>
              <a:gd name="connsiteY0" fmla="*/ 0 h 1885950"/>
              <a:gd name="connsiteX1" fmla="*/ 3143249 w 3143249"/>
              <a:gd name="connsiteY1" fmla="*/ 0 h 1885950"/>
              <a:gd name="connsiteX2" fmla="*/ 3143249 w 3143249"/>
              <a:gd name="connsiteY2" fmla="*/ 1885950 h 1885950"/>
              <a:gd name="connsiteX3" fmla="*/ 0 w 3143249"/>
              <a:gd name="connsiteY3" fmla="*/ 1885950 h 1885950"/>
              <a:gd name="connsiteX4" fmla="*/ 0 w 3143249"/>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1885950">
                <a:moveTo>
                  <a:pt x="0" y="0"/>
                </a:moveTo>
                <a:lnTo>
                  <a:pt x="3143249" y="0"/>
                </a:lnTo>
                <a:lnTo>
                  <a:pt x="3143249" y="1885950"/>
                </a:lnTo>
                <a:lnTo>
                  <a:pt x="0" y="1885950"/>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3200" kern="1200" dirty="0"/>
              <a:t>Challenges in Study Design</a:t>
            </a:r>
          </a:p>
        </p:txBody>
      </p:sp>
      <p:sp>
        <p:nvSpPr>
          <p:cNvPr id="8" name="Freeform: Shape 7">
            <a:extLst>
              <a:ext uri="{FF2B5EF4-FFF2-40B4-BE49-F238E27FC236}">
                <a16:creationId xmlns:a16="http://schemas.microsoft.com/office/drawing/2014/main" id="{2D275657-B8BE-3BE9-5A86-76EB21EC3EE5}"/>
              </a:ext>
            </a:extLst>
          </p:cNvPr>
          <p:cNvSpPr/>
          <p:nvPr/>
        </p:nvSpPr>
        <p:spPr>
          <a:xfrm>
            <a:off x="7981949" y="2667000"/>
            <a:ext cx="3143249" cy="1885950"/>
          </a:xfrm>
          <a:custGeom>
            <a:avLst/>
            <a:gdLst>
              <a:gd name="connsiteX0" fmla="*/ 0 w 3143249"/>
              <a:gd name="connsiteY0" fmla="*/ 0 h 1885950"/>
              <a:gd name="connsiteX1" fmla="*/ 3143249 w 3143249"/>
              <a:gd name="connsiteY1" fmla="*/ 0 h 1885950"/>
              <a:gd name="connsiteX2" fmla="*/ 3143249 w 3143249"/>
              <a:gd name="connsiteY2" fmla="*/ 1885950 h 1885950"/>
              <a:gd name="connsiteX3" fmla="*/ 0 w 3143249"/>
              <a:gd name="connsiteY3" fmla="*/ 1885950 h 1885950"/>
              <a:gd name="connsiteX4" fmla="*/ 0 w 3143249"/>
              <a:gd name="connsiteY4" fmla="*/ 0 h 188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1885950">
                <a:moveTo>
                  <a:pt x="0" y="0"/>
                </a:moveTo>
                <a:lnTo>
                  <a:pt x="3143249" y="0"/>
                </a:lnTo>
                <a:lnTo>
                  <a:pt x="3143249" y="1885950"/>
                </a:lnTo>
                <a:lnTo>
                  <a:pt x="0" y="1885950"/>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3200" kern="1200" dirty="0"/>
              <a:t>Confounders with Observational Research</a:t>
            </a:r>
          </a:p>
        </p:txBody>
      </p:sp>
      <p:sp>
        <p:nvSpPr>
          <p:cNvPr id="11" name="Freeform: Shape 10">
            <a:extLst>
              <a:ext uri="{FF2B5EF4-FFF2-40B4-BE49-F238E27FC236}">
                <a16:creationId xmlns:a16="http://schemas.microsoft.com/office/drawing/2014/main" id="{17AC64FA-D00F-73EB-9800-C2D7A6F17A00}"/>
              </a:ext>
            </a:extLst>
          </p:cNvPr>
          <p:cNvSpPr/>
          <p:nvPr/>
        </p:nvSpPr>
        <p:spPr>
          <a:xfrm>
            <a:off x="1066800" y="4552950"/>
            <a:ext cx="3143249" cy="1885950"/>
          </a:xfrm>
          <a:custGeom>
            <a:avLst/>
            <a:gdLst>
              <a:gd name="connsiteX0" fmla="*/ 0 w 10058399"/>
              <a:gd name="connsiteY0" fmla="*/ 0 h 1490400"/>
              <a:gd name="connsiteX1" fmla="*/ 10058399 w 10058399"/>
              <a:gd name="connsiteY1" fmla="*/ 0 h 1490400"/>
              <a:gd name="connsiteX2" fmla="*/ 10058399 w 10058399"/>
              <a:gd name="connsiteY2" fmla="*/ 1490400 h 1490400"/>
              <a:gd name="connsiteX3" fmla="*/ 0 w 10058399"/>
              <a:gd name="connsiteY3" fmla="*/ 1490400 h 1490400"/>
              <a:gd name="connsiteX4" fmla="*/ 0 w 10058399"/>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490400">
                <a:moveTo>
                  <a:pt x="0" y="0"/>
                </a:moveTo>
                <a:lnTo>
                  <a:pt x="10058399" y="0"/>
                </a:lnTo>
                <a:lnTo>
                  <a:pt x="10058399"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50800" rIns="91440" bIns="50800" numCol="1" spcCol="1270" anchor="t" anchorCtr="0">
            <a:noAutofit/>
          </a:bodyPr>
          <a:lstStyle/>
          <a:p>
            <a:pPr marL="182880" lvl="1" indent="-274320" algn="l" defTabSz="1377950">
              <a:lnSpc>
                <a:spcPct val="90000"/>
              </a:lnSpc>
              <a:spcBef>
                <a:spcPct val="0"/>
              </a:spcBef>
              <a:spcAft>
                <a:spcPct val="20000"/>
              </a:spcAft>
              <a:buFont typeface="Wingdings" panose="05000000000000000000" pitchFamily="2" charset="2"/>
              <a:buChar char="Ø"/>
            </a:pPr>
            <a:r>
              <a:rPr lang="en-US" sz="2400" dirty="0"/>
              <a:t>Comparisons with standard of care vs. placebo</a:t>
            </a:r>
          </a:p>
          <a:p>
            <a:pPr marL="182880" lvl="1" indent="-274320" algn="l" defTabSz="1377950">
              <a:lnSpc>
                <a:spcPct val="90000"/>
              </a:lnSpc>
              <a:spcBef>
                <a:spcPct val="0"/>
              </a:spcBef>
              <a:spcAft>
                <a:spcPct val="20000"/>
              </a:spcAft>
              <a:buFont typeface="Wingdings" panose="05000000000000000000" pitchFamily="2" charset="2"/>
              <a:buChar char="Ø"/>
            </a:pPr>
            <a:r>
              <a:rPr lang="en-US" sz="2400" dirty="0"/>
              <a:t>Difficulties with informed consent</a:t>
            </a:r>
            <a:endParaRPr lang="en-US" sz="2000" kern="1200" dirty="0"/>
          </a:p>
        </p:txBody>
      </p:sp>
      <p:sp>
        <p:nvSpPr>
          <p:cNvPr id="12" name="Freeform: Shape 11">
            <a:extLst>
              <a:ext uri="{FF2B5EF4-FFF2-40B4-BE49-F238E27FC236}">
                <a16:creationId xmlns:a16="http://schemas.microsoft.com/office/drawing/2014/main" id="{06E29554-5B87-8A16-31A8-8A75189403A7}"/>
              </a:ext>
            </a:extLst>
          </p:cNvPr>
          <p:cNvSpPr/>
          <p:nvPr/>
        </p:nvSpPr>
        <p:spPr>
          <a:xfrm>
            <a:off x="4524374" y="4552950"/>
            <a:ext cx="3143249" cy="1885950"/>
          </a:xfrm>
          <a:custGeom>
            <a:avLst/>
            <a:gdLst>
              <a:gd name="connsiteX0" fmla="*/ 0 w 10058399"/>
              <a:gd name="connsiteY0" fmla="*/ 0 h 1490400"/>
              <a:gd name="connsiteX1" fmla="*/ 10058399 w 10058399"/>
              <a:gd name="connsiteY1" fmla="*/ 0 h 1490400"/>
              <a:gd name="connsiteX2" fmla="*/ 10058399 w 10058399"/>
              <a:gd name="connsiteY2" fmla="*/ 1490400 h 1490400"/>
              <a:gd name="connsiteX3" fmla="*/ 0 w 10058399"/>
              <a:gd name="connsiteY3" fmla="*/ 1490400 h 1490400"/>
              <a:gd name="connsiteX4" fmla="*/ 0 w 10058399"/>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490400">
                <a:moveTo>
                  <a:pt x="0" y="0"/>
                </a:moveTo>
                <a:lnTo>
                  <a:pt x="10058399" y="0"/>
                </a:lnTo>
                <a:lnTo>
                  <a:pt x="10058399"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50800" rIns="91440" bIns="50800" numCol="1" spcCol="1270" anchor="t" anchorCtr="0">
            <a:noAutofit/>
          </a:bodyPr>
          <a:lstStyle/>
          <a:p>
            <a:pPr marL="182880" lvl="1" indent="-274320" algn="l" defTabSz="1377950">
              <a:lnSpc>
                <a:spcPct val="90000"/>
              </a:lnSpc>
              <a:spcBef>
                <a:spcPct val="0"/>
              </a:spcBef>
              <a:spcAft>
                <a:spcPct val="20000"/>
              </a:spcAft>
              <a:buFont typeface="Wingdings" panose="05000000000000000000" pitchFamily="2" charset="2"/>
              <a:buChar char="Ø"/>
            </a:pPr>
            <a:r>
              <a:rPr lang="en-US" sz="2400" dirty="0"/>
              <a:t>Impossible to control for all aspects of care</a:t>
            </a:r>
            <a:endParaRPr lang="en-US" sz="2000" kern="1200" dirty="0"/>
          </a:p>
        </p:txBody>
      </p:sp>
      <p:sp>
        <p:nvSpPr>
          <p:cNvPr id="13" name="Freeform: Shape 12">
            <a:extLst>
              <a:ext uri="{FF2B5EF4-FFF2-40B4-BE49-F238E27FC236}">
                <a16:creationId xmlns:a16="http://schemas.microsoft.com/office/drawing/2014/main" id="{11CDDF13-63DD-2D10-F19A-D38FD8E4B9D1}"/>
              </a:ext>
            </a:extLst>
          </p:cNvPr>
          <p:cNvSpPr/>
          <p:nvPr/>
        </p:nvSpPr>
        <p:spPr>
          <a:xfrm>
            <a:off x="7981949" y="4572000"/>
            <a:ext cx="3143249" cy="1885950"/>
          </a:xfrm>
          <a:custGeom>
            <a:avLst/>
            <a:gdLst>
              <a:gd name="connsiteX0" fmla="*/ 0 w 10058399"/>
              <a:gd name="connsiteY0" fmla="*/ 0 h 1490400"/>
              <a:gd name="connsiteX1" fmla="*/ 10058399 w 10058399"/>
              <a:gd name="connsiteY1" fmla="*/ 0 h 1490400"/>
              <a:gd name="connsiteX2" fmla="*/ 10058399 w 10058399"/>
              <a:gd name="connsiteY2" fmla="*/ 1490400 h 1490400"/>
              <a:gd name="connsiteX3" fmla="*/ 0 w 10058399"/>
              <a:gd name="connsiteY3" fmla="*/ 1490400 h 1490400"/>
              <a:gd name="connsiteX4" fmla="*/ 0 w 10058399"/>
              <a:gd name="connsiteY4" fmla="*/ 0 h 14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99" h="1490400">
                <a:moveTo>
                  <a:pt x="0" y="0"/>
                </a:moveTo>
                <a:lnTo>
                  <a:pt x="10058399" y="0"/>
                </a:lnTo>
                <a:lnTo>
                  <a:pt x="10058399" y="1490400"/>
                </a:lnTo>
                <a:lnTo>
                  <a:pt x="0" y="149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50800" rIns="91440" bIns="50800" numCol="1" spcCol="1270" anchor="t" anchorCtr="0">
            <a:noAutofit/>
          </a:bodyPr>
          <a:lstStyle/>
          <a:p>
            <a:pPr marL="182880" lvl="1" indent="-274320" algn="l" defTabSz="1377950">
              <a:lnSpc>
                <a:spcPct val="90000"/>
              </a:lnSpc>
              <a:spcBef>
                <a:spcPct val="0"/>
              </a:spcBef>
              <a:spcAft>
                <a:spcPct val="20000"/>
              </a:spcAft>
              <a:buFont typeface="Wingdings" panose="05000000000000000000" pitchFamily="2" charset="2"/>
              <a:buChar char="Ø"/>
            </a:pPr>
            <a:r>
              <a:rPr lang="en-US" sz="2400" dirty="0"/>
              <a:t>Especially prevalent in OHCA literature</a:t>
            </a:r>
            <a:endParaRPr lang="en-US" sz="2000" kern="1200" dirty="0"/>
          </a:p>
        </p:txBody>
      </p:sp>
    </p:spTree>
    <p:extLst>
      <p:ext uri="{BB962C8B-B14F-4D97-AF65-F5344CB8AC3E}">
        <p14:creationId xmlns:p14="http://schemas.microsoft.com/office/powerpoint/2010/main" val="16454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Refractory VF</a:t>
            </a:r>
          </a:p>
        </p:txBody>
      </p:sp>
      <p:sp>
        <p:nvSpPr>
          <p:cNvPr id="3" name="Content Placeholder 2"/>
          <p:cNvSpPr>
            <a:spLocks noGrp="1"/>
          </p:cNvSpPr>
          <p:nvPr>
            <p:ph idx="1"/>
          </p:nvPr>
        </p:nvSpPr>
        <p:spPr>
          <a:xfrm>
            <a:off x="1066800" y="1828799"/>
            <a:ext cx="10058400" cy="990601"/>
          </a:xfrm>
        </p:spPr>
        <p:txBody>
          <a:bodyPr/>
          <a:lstStyle/>
          <a:p>
            <a:r>
              <a:rPr lang="en-US" dirty="0"/>
              <a:t>Defined as VF unresponsive to ≥ 3-5 defibrillations + epinephrine + antiarrhythmic drug administration</a:t>
            </a:r>
          </a:p>
        </p:txBody>
      </p:sp>
      <p:sp>
        <p:nvSpPr>
          <p:cNvPr id="6" name="Rounded Rectangle 5"/>
          <p:cNvSpPr/>
          <p:nvPr/>
        </p:nvSpPr>
        <p:spPr>
          <a:xfrm>
            <a:off x="2057400" y="3276600"/>
            <a:ext cx="8128000" cy="1866854"/>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ounded Rectangle 6"/>
          <p:cNvSpPr/>
          <p:nvPr/>
        </p:nvSpPr>
        <p:spPr>
          <a:xfrm>
            <a:off x="2596852" y="3332873"/>
            <a:ext cx="3048000" cy="1754306"/>
          </a:xfrm>
          <a:prstGeom prst="roundRect">
            <a:avLst>
              <a:gd name="adj" fmla="val 10000"/>
            </a:avLst>
          </a:prstGeom>
          <a:blipFill rotWithShape="1">
            <a:blip r:embed="rId2"/>
            <a:stretch>
              <a:fillRect/>
            </a:stretch>
          </a:blipFill>
          <a:ln>
            <a:solidFill>
              <a:schemeClr val="accent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2302172" y="5143454"/>
            <a:ext cx="3637360" cy="1104946"/>
          </a:xfrm>
          <a:custGeom>
            <a:avLst/>
            <a:gdLst>
              <a:gd name="connsiteX0" fmla="*/ 178939 w 3637359"/>
              <a:gd name="connsiteY0" fmla="*/ 0 h 1704179"/>
              <a:gd name="connsiteX1" fmla="*/ 3458420 w 3637359"/>
              <a:gd name="connsiteY1" fmla="*/ 0 h 1704179"/>
              <a:gd name="connsiteX2" fmla="*/ 3637359 w 3637359"/>
              <a:gd name="connsiteY2" fmla="*/ 178939 h 1704179"/>
              <a:gd name="connsiteX3" fmla="*/ 3637359 w 3637359"/>
              <a:gd name="connsiteY3" fmla="*/ 1704179 h 1704179"/>
              <a:gd name="connsiteX4" fmla="*/ 3637359 w 3637359"/>
              <a:gd name="connsiteY4" fmla="*/ 1704179 h 1704179"/>
              <a:gd name="connsiteX5" fmla="*/ 0 w 3637359"/>
              <a:gd name="connsiteY5" fmla="*/ 1704179 h 1704179"/>
              <a:gd name="connsiteX6" fmla="*/ 0 w 3637359"/>
              <a:gd name="connsiteY6" fmla="*/ 1704179 h 1704179"/>
              <a:gd name="connsiteX7" fmla="*/ 0 w 3637359"/>
              <a:gd name="connsiteY7" fmla="*/ 178939 h 1704179"/>
              <a:gd name="connsiteX8" fmla="*/ 178939 w 3637359"/>
              <a:gd name="connsiteY8" fmla="*/ 0 h 170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359" h="1704179">
                <a:moveTo>
                  <a:pt x="3458420" y="1704178"/>
                </a:moveTo>
                <a:lnTo>
                  <a:pt x="178939" y="1704178"/>
                </a:lnTo>
                <a:cubicBezTo>
                  <a:pt x="80114" y="1704178"/>
                  <a:pt x="0" y="1624064"/>
                  <a:pt x="0" y="1525239"/>
                </a:cubicBezTo>
                <a:lnTo>
                  <a:pt x="0" y="1"/>
                </a:lnTo>
                <a:lnTo>
                  <a:pt x="0" y="1"/>
                </a:lnTo>
                <a:lnTo>
                  <a:pt x="3637359" y="1"/>
                </a:lnTo>
                <a:lnTo>
                  <a:pt x="3637359" y="1"/>
                </a:lnTo>
                <a:lnTo>
                  <a:pt x="3637359" y="1525239"/>
                </a:lnTo>
                <a:cubicBezTo>
                  <a:pt x="3637359" y="1624064"/>
                  <a:pt x="3557245" y="1704178"/>
                  <a:pt x="3458420" y="1704178"/>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097" tIns="170689" rIns="223098" bIns="223097" numCol="1" spcCol="1270" anchor="t" anchorCtr="0">
            <a:noAutofit/>
          </a:bodyPr>
          <a:lstStyle/>
          <a:p>
            <a:pPr lvl="0" algn="ctr" defTabSz="1066800">
              <a:lnSpc>
                <a:spcPct val="90000"/>
              </a:lnSpc>
              <a:spcBef>
                <a:spcPct val="0"/>
              </a:spcBef>
              <a:spcAft>
                <a:spcPct val="35000"/>
              </a:spcAft>
            </a:pPr>
            <a:r>
              <a:rPr lang="en-US" sz="2400" b="1" kern="1200" dirty="0"/>
              <a:t>Double Sequential Defibrillation (DSD)</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p:txBody>
      </p:sp>
      <p:sp>
        <p:nvSpPr>
          <p:cNvPr id="10" name="Freeform 9"/>
          <p:cNvSpPr/>
          <p:nvPr/>
        </p:nvSpPr>
        <p:spPr>
          <a:xfrm>
            <a:off x="6303267" y="5153820"/>
            <a:ext cx="3637359" cy="1094580"/>
          </a:xfrm>
          <a:custGeom>
            <a:avLst/>
            <a:gdLst>
              <a:gd name="connsiteX0" fmla="*/ 178939 w 3637359"/>
              <a:gd name="connsiteY0" fmla="*/ 0 h 1704179"/>
              <a:gd name="connsiteX1" fmla="*/ 3458420 w 3637359"/>
              <a:gd name="connsiteY1" fmla="*/ 0 h 1704179"/>
              <a:gd name="connsiteX2" fmla="*/ 3637359 w 3637359"/>
              <a:gd name="connsiteY2" fmla="*/ 178939 h 1704179"/>
              <a:gd name="connsiteX3" fmla="*/ 3637359 w 3637359"/>
              <a:gd name="connsiteY3" fmla="*/ 1704179 h 1704179"/>
              <a:gd name="connsiteX4" fmla="*/ 3637359 w 3637359"/>
              <a:gd name="connsiteY4" fmla="*/ 1704179 h 1704179"/>
              <a:gd name="connsiteX5" fmla="*/ 0 w 3637359"/>
              <a:gd name="connsiteY5" fmla="*/ 1704179 h 1704179"/>
              <a:gd name="connsiteX6" fmla="*/ 0 w 3637359"/>
              <a:gd name="connsiteY6" fmla="*/ 1704179 h 1704179"/>
              <a:gd name="connsiteX7" fmla="*/ 0 w 3637359"/>
              <a:gd name="connsiteY7" fmla="*/ 178939 h 1704179"/>
              <a:gd name="connsiteX8" fmla="*/ 178939 w 3637359"/>
              <a:gd name="connsiteY8" fmla="*/ 0 h 170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359" h="1704179">
                <a:moveTo>
                  <a:pt x="3458420" y="1704178"/>
                </a:moveTo>
                <a:lnTo>
                  <a:pt x="178939" y="1704178"/>
                </a:lnTo>
                <a:cubicBezTo>
                  <a:pt x="80114" y="1704178"/>
                  <a:pt x="0" y="1624064"/>
                  <a:pt x="0" y="1525239"/>
                </a:cubicBezTo>
                <a:lnTo>
                  <a:pt x="0" y="1"/>
                </a:lnTo>
                <a:lnTo>
                  <a:pt x="0" y="1"/>
                </a:lnTo>
                <a:lnTo>
                  <a:pt x="3637359" y="1"/>
                </a:lnTo>
                <a:lnTo>
                  <a:pt x="3637359" y="1"/>
                </a:lnTo>
                <a:lnTo>
                  <a:pt x="3637359" y="1525239"/>
                </a:lnTo>
                <a:cubicBezTo>
                  <a:pt x="3637359" y="1624064"/>
                  <a:pt x="3557245" y="1704178"/>
                  <a:pt x="3458420" y="1704178"/>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097" tIns="170688" rIns="223097" bIns="223098" numCol="1" spcCol="1270" anchor="ctr" anchorCtr="0">
            <a:noAutofit/>
          </a:bodyPr>
          <a:lstStyle/>
          <a:p>
            <a:pPr lvl="0" algn="ctr" defTabSz="1066800">
              <a:lnSpc>
                <a:spcPct val="90000"/>
              </a:lnSpc>
              <a:spcBef>
                <a:spcPct val="0"/>
              </a:spcBef>
              <a:spcAft>
                <a:spcPct val="35000"/>
              </a:spcAft>
            </a:pPr>
            <a:r>
              <a:rPr lang="en-US" sz="2800" b="1" kern="1200" dirty="0"/>
              <a:t>Esmolol</a:t>
            </a:r>
          </a:p>
        </p:txBody>
      </p:sp>
      <p:sp>
        <p:nvSpPr>
          <p:cNvPr id="13" name="Rounded Rectangle 12"/>
          <p:cNvSpPr/>
          <p:nvPr/>
        </p:nvSpPr>
        <p:spPr>
          <a:xfrm>
            <a:off x="6597944" y="3332870"/>
            <a:ext cx="3048000" cy="1754306"/>
          </a:xfrm>
          <a:prstGeom prst="roundRect">
            <a:avLst>
              <a:gd name="adj" fmla="val 108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19661" y="3387063"/>
            <a:ext cx="2004565" cy="1645920"/>
          </a:xfrm>
          <a:prstGeom prst="roundRect">
            <a:avLst>
              <a:gd name="adj" fmla="val 10000"/>
            </a:avLst>
          </a:prstGeom>
          <a:blipFill rotWithShape="1">
            <a:blip r:embed="rId3"/>
            <a:srcRect/>
            <a:stretch>
              <a:fillRect l="-15084" r="-21299"/>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Shape 14">
            <a:extLst>
              <a:ext uri="{FF2B5EF4-FFF2-40B4-BE49-F238E27FC236}">
                <a16:creationId xmlns:a16="http://schemas.microsoft.com/office/drawing/2014/main" id="{C04799FB-F600-7F5B-5E82-8816DB63318F}"/>
              </a:ext>
            </a:extLst>
          </p:cNvPr>
          <p:cNvSpPr/>
          <p:nvPr/>
        </p:nvSpPr>
        <p:spPr>
          <a:xfrm>
            <a:off x="5095514" y="2859250"/>
            <a:ext cx="2000971" cy="417347"/>
          </a:xfrm>
          <a:custGeom>
            <a:avLst/>
            <a:gdLst>
              <a:gd name="connsiteX0" fmla="*/ 0 w 10058399"/>
              <a:gd name="connsiteY0" fmla="*/ 152103 h 912600"/>
              <a:gd name="connsiteX1" fmla="*/ 152103 w 10058399"/>
              <a:gd name="connsiteY1" fmla="*/ 0 h 912600"/>
              <a:gd name="connsiteX2" fmla="*/ 9906296 w 10058399"/>
              <a:gd name="connsiteY2" fmla="*/ 0 h 912600"/>
              <a:gd name="connsiteX3" fmla="*/ 10058399 w 10058399"/>
              <a:gd name="connsiteY3" fmla="*/ 152103 h 912600"/>
              <a:gd name="connsiteX4" fmla="*/ 10058399 w 10058399"/>
              <a:gd name="connsiteY4" fmla="*/ 760497 h 912600"/>
              <a:gd name="connsiteX5" fmla="*/ 9906296 w 10058399"/>
              <a:gd name="connsiteY5" fmla="*/ 912600 h 912600"/>
              <a:gd name="connsiteX6" fmla="*/ 152103 w 10058399"/>
              <a:gd name="connsiteY6" fmla="*/ 912600 h 912600"/>
              <a:gd name="connsiteX7" fmla="*/ 0 w 10058399"/>
              <a:gd name="connsiteY7" fmla="*/ 760497 h 912600"/>
              <a:gd name="connsiteX8" fmla="*/ 0 w 10058399"/>
              <a:gd name="connsiteY8" fmla="*/ 152103 h 9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12600">
                <a:moveTo>
                  <a:pt x="0" y="152103"/>
                </a:moveTo>
                <a:cubicBezTo>
                  <a:pt x="0" y="68099"/>
                  <a:pt x="68099" y="0"/>
                  <a:pt x="152103" y="0"/>
                </a:cubicBezTo>
                <a:lnTo>
                  <a:pt x="9906296" y="0"/>
                </a:lnTo>
                <a:cubicBezTo>
                  <a:pt x="9990300" y="0"/>
                  <a:pt x="10058399" y="68099"/>
                  <a:pt x="10058399" y="152103"/>
                </a:cubicBezTo>
                <a:lnTo>
                  <a:pt x="10058399" y="760497"/>
                </a:lnTo>
                <a:cubicBezTo>
                  <a:pt x="10058399" y="844501"/>
                  <a:pt x="9990300" y="912600"/>
                  <a:pt x="9906296" y="912600"/>
                </a:cubicBezTo>
                <a:lnTo>
                  <a:pt x="152103" y="912600"/>
                </a:lnTo>
                <a:cubicBezTo>
                  <a:pt x="68099" y="912600"/>
                  <a:pt x="0" y="844501"/>
                  <a:pt x="0" y="760497"/>
                </a:cubicBezTo>
                <a:lnTo>
                  <a:pt x="0" y="152103"/>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949" tIns="196949" rIns="196949" bIns="196949" numCol="1" spcCol="1270" anchor="ctr" anchorCtr="0">
            <a:noAutofit/>
          </a:bodyPr>
          <a:lstStyle/>
          <a:p>
            <a:pPr marL="0" lvl="0" indent="0" algn="ctr" defTabSz="1778000">
              <a:lnSpc>
                <a:spcPct val="90000"/>
              </a:lnSpc>
              <a:spcBef>
                <a:spcPct val="0"/>
              </a:spcBef>
              <a:spcAft>
                <a:spcPct val="35000"/>
              </a:spcAft>
              <a:buNone/>
            </a:pPr>
            <a:r>
              <a:rPr lang="en-US" sz="2800" kern="1200" dirty="0"/>
              <a:t>Options</a:t>
            </a:r>
          </a:p>
        </p:txBody>
      </p:sp>
      <p:sp>
        <p:nvSpPr>
          <p:cNvPr id="14" name="Footer Placeholder 8">
            <a:extLst>
              <a:ext uri="{FF2B5EF4-FFF2-40B4-BE49-F238E27FC236}">
                <a16:creationId xmlns:a16="http://schemas.microsoft.com/office/drawing/2014/main" id="{3BA46D3B-4577-800C-3842-BC35732CBA01}"/>
              </a:ext>
            </a:extLst>
          </p:cNvPr>
          <p:cNvSpPr txBox="1">
            <a:spLocks/>
          </p:cNvSpPr>
          <p:nvPr/>
        </p:nvSpPr>
        <p:spPr>
          <a:xfrm>
            <a:off x="9372600" y="6477000"/>
            <a:ext cx="2819400" cy="38765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Cheskes</a:t>
            </a:r>
            <a:r>
              <a:rPr lang="en-US" dirty="0"/>
              <a:t> et al. </a:t>
            </a:r>
            <a:r>
              <a:rPr lang="en-US" i="1" dirty="0"/>
              <a:t>NEJM</a:t>
            </a:r>
            <a:r>
              <a:rPr lang="en-US" dirty="0"/>
              <a:t>. 2022.</a:t>
            </a:r>
          </a:p>
          <a:p>
            <a:pPr algn="r"/>
            <a:r>
              <a:rPr lang="en-US" dirty="0"/>
              <a:t>Henry Schein. Esmolol.</a:t>
            </a:r>
          </a:p>
        </p:txBody>
      </p:sp>
    </p:spTree>
    <p:extLst>
      <p:ext uri="{BB962C8B-B14F-4D97-AF65-F5344CB8AC3E}">
        <p14:creationId xmlns:p14="http://schemas.microsoft.com/office/powerpoint/2010/main" val="238308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Sequential Defibrillation</a:t>
            </a:r>
          </a:p>
        </p:txBody>
      </p:sp>
      <p:sp>
        <p:nvSpPr>
          <p:cNvPr id="3" name="Content Placeholder 2"/>
          <p:cNvSpPr>
            <a:spLocks noGrp="1"/>
          </p:cNvSpPr>
          <p:nvPr>
            <p:ph idx="1"/>
          </p:nvPr>
        </p:nvSpPr>
        <p:spPr/>
        <p:txBody>
          <a:bodyPr/>
          <a:lstStyle/>
          <a:p>
            <a:r>
              <a:rPr lang="en-US" dirty="0"/>
              <a:t>Use of second set of defibrillator pads to administer two sequential shocks in rapid succession</a:t>
            </a:r>
          </a:p>
          <a:p>
            <a:r>
              <a:rPr lang="en-US" dirty="0"/>
              <a:t>Rationale for Use:</a:t>
            </a:r>
          </a:p>
          <a:p>
            <a:pPr lvl="1"/>
            <a:r>
              <a:rPr lang="en-US" dirty="0"/>
              <a:t>Enhanced energy delivery</a:t>
            </a:r>
          </a:p>
          <a:p>
            <a:pPr lvl="1"/>
            <a:r>
              <a:rPr lang="en-US" dirty="0"/>
              <a:t>Change in defibrillation vector</a:t>
            </a:r>
          </a:p>
          <a:p>
            <a:pPr lvl="1"/>
            <a:r>
              <a:rPr lang="en-US" dirty="0"/>
              <a:t>First shock may potentiate efficacy of second defibrillation</a:t>
            </a:r>
          </a:p>
          <a:p>
            <a:pPr lvl="1"/>
            <a:endParaRPr lang="en-US" dirty="0"/>
          </a:p>
          <a:p>
            <a:r>
              <a:rPr lang="en-US" dirty="0"/>
              <a:t>Early case series and animal models demonstrated efficacy in terminating cardiac arrest</a:t>
            </a:r>
          </a:p>
        </p:txBody>
      </p:sp>
      <p:sp>
        <p:nvSpPr>
          <p:cNvPr id="4" name="Footer Placeholder 8">
            <a:extLst>
              <a:ext uri="{FF2B5EF4-FFF2-40B4-BE49-F238E27FC236}">
                <a16:creationId xmlns:a16="http://schemas.microsoft.com/office/drawing/2014/main" id="{3BA46D3B-4577-800C-3842-BC35732CBA01}"/>
              </a:ext>
            </a:extLst>
          </p:cNvPr>
          <p:cNvSpPr txBox="1">
            <a:spLocks/>
          </p:cNvSpPr>
          <p:nvPr/>
        </p:nvSpPr>
        <p:spPr>
          <a:xfrm>
            <a:off x="9372600" y="6477000"/>
            <a:ext cx="2819400" cy="38765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Cortez et al. </a:t>
            </a:r>
            <a:r>
              <a:rPr lang="en-US" i="1" dirty="0"/>
              <a:t>Resuscitation</a:t>
            </a:r>
            <a:r>
              <a:rPr lang="en-US" dirty="0"/>
              <a:t>. 2016.</a:t>
            </a:r>
          </a:p>
          <a:p>
            <a:pPr algn="r"/>
            <a:r>
              <a:rPr lang="en-US" dirty="0" err="1"/>
              <a:t>Cheskes</a:t>
            </a:r>
            <a:r>
              <a:rPr lang="en-US" dirty="0"/>
              <a:t> et al. </a:t>
            </a:r>
            <a:r>
              <a:rPr lang="en-US" i="1" dirty="0"/>
              <a:t>NEJM</a:t>
            </a:r>
            <a:r>
              <a:rPr lang="en-US" dirty="0"/>
              <a:t>. 2022.</a:t>
            </a:r>
          </a:p>
        </p:txBody>
      </p:sp>
    </p:spTree>
    <p:extLst>
      <p:ext uri="{BB962C8B-B14F-4D97-AF65-F5344CB8AC3E}">
        <p14:creationId xmlns:p14="http://schemas.microsoft.com/office/powerpoint/2010/main" val="341714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DOSE-VF (2022)</a:t>
            </a:r>
          </a:p>
        </p:txBody>
      </p:sp>
      <p:sp>
        <p:nvSpPr>
          <p:cNvPr id="3" name="Content Placeholder 2"/>
          <p:cNvSpPr>
            <a:spLocks noGrp="1"/>
          </p:cNvSpPr>
          <p:nvPr>
            <p:ph idx="1"/>
          </p:nvPr>
        </p:nvSpPr>
        <p:spPr/>
        <p:txBody>
          <a:bodyPr/>
          <a:lstStyle/>
          <a:p>
            <a:pPr lvl="1">
              <a:spcBef>
                <a:spcPts val="1200"/>
              </a:spcBef>
              <a:buFont typeface="Wingdings" panose="05000000000000000000" pitchFamily="2" charset="2"/>
              <a:buChar char="Ø"/>
            </a:pPr>
            <a:r>
              <a:rPr lang="en-US" sz="2400" dirty="0"/>
              <a:t>Multicenter RCT (N = 405)</a:t>
            </a:r>
          </a:p>
          <a:p>
            <a:pPr lvl="1">
              <a:buFont typeface="Wingdings" panose="05000000000000000000" pitchFamily="2" charset="2"/>
              <a:buChar char="Ø"/>
            </a:pPr>
            <a:r>
              <a:rPr lang="en-US" sz="2400" dirty="0"/>
              <a:t>Compared DSD vs. vector change vs. standard defibrillation</a:t>
            </a:r>
          </a:p>
        </p:txBody>
      </p:sp>
      <p:sp>
        <p:nvSpPr>
          <p:cNvPr id="4" name="Footer Placeholder 8">
            <a:extLst>
              <a:ext uri="{FF2B5EF4-FFF2-40B4-BE49-F238E27FC236}">
                <a16:creationId xmlns:a16="http://schemas.microsoft.com/office/drawing/2014/main" id="{3BA46D3B-4577-800C-3842-BC35732CBA01}"/>
              </a:ext>
            </a:extLst>
          </p:cNvPr>
          <p:cNvSpPr txBox="1">
            <a:spLocks/>
          </p:cNvSpPr>
          <p:nvPr/>
        </p:nvSpPr>
        <p:spPr>
          <a:xfrm>
            <a:off x="9372600" y="6477000"/>
            <a:ext cx="2819400" cy="38765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err="1"/>
              <a:t>Cheskes</a:t>
            </a:r>
            <a:r>
              <a:rPr lang="en-US" dirty="0"/>
              <a:t> et al. </a:t>
            </a:r>
            <a:r>
              <a:rPr lang="en-US" i="1" dirty="0"/>
              <a:t>NEJM</a:t>
            </a:r>
            <a:r>
              <a:rPr lang="en-US" dirty="0"/>
              <a:t>. 2022.</a:t>
            </a:r>
          </a:p>
        </p:txBody>
      </p:sp>
      <p:pic>
        <p:nvPicPr>
          <p:cNvPr id="5" name="Picture 4"/>
          <p:cNvPicPr>
            <a:picLocks noChangeAspect="1"/>
          </p:cNvPicPr>
          <p:nvPr/>
        </p:nvPicPr>
        <p:blipFill rotWithShape="1">
          <a:blip r:embed="rId3"/>
          <a:srcRect l="627" t="3628" r="1343" b="3109"/>
          <a:stretch/>
        </p:blipFill>
        <p:spPr>
          <a:xfrm>
            <a:off x="838201" y="2895600"/>
            <a:ext cx="10439400" cy="3429000"/>
          </a:xfrm>
          <a:prstGeom prst="rect">
            <a:avLst/>
          </a:prstGeom>
          <a:ln w="28575">
            <a:solidFill>
              <a:schemeClr val="tx1"/>
            </a:solidFill>
          </a:ln>
        </p:spPr>
      </p:pic>
    </p:spTree>
    <p:extLst>
      <p:ext uri="{BB962C8B-B14F-4D97-AF65-F5344CB8AC3E}">
        <p14:creationId xmlns:p14="http://schemas.microsoft.com/office/powerpoint/2010/main" val="134152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Esmolol</a:t>
            </a:r>
          </a:p>
        </p:txBody>
      </p:sp>
      <p:sp>
        <p:nvSpPr>
          <p:cNvPr id="3" name="Content Placeholder 2"/>
          <p:cNvSpPr>
            <a:spLocks noGrp="1"/>
          </p:cNvSpPr>
          <p:nvPr>
            <p:ph idx="1"/>
          </p:nvPr>
        </p:nvSpPr>
        <p:spPr/>
        <p:txBody>
          <a:bodyPr/>
          <a:lstStyle/>
          <a:p>
            <a:r>
              <a:rPr lang="en-US" dirty="0"/>
              <a:t>Rationale for Use:</a:t>
            </a:r>
          </a:p>
          <a:p>
            <a:pPr lvl="1"/>
            <a:r>
              <a:rPr lang="en-US" dirty="0"/>
              <a:t>Ultra short-acting </a:t>
            </a:r>
            <a:r>
              <a:rPr lang="el-GR" dirty="0"/>
              <a:t>β</a:t>
            </a:r>
            <a:r>
              <a:rPr lang="en-US" dirty="0"/>
              <a:t>-1 antagonist -&gt; blunts catecholamine-mediated electrical activity</a:t>
            </a:r>
          </a:p>
          <a:p>
            <a:pPr lvl="1"/>
            <a:r>
              <a:rPr lang="en-US" dirty="0"/>
              <a:t>May reduce arrhythmogenicity, lower the defibrillation threshold, decrease myocardial oxygen demand, and improve maintenance of normal rhythm</a:t>
            </a:r>
          </a:p>
          <a:p>
            <a:pPr>
              <a:spcBef>
                <a:spcPts val="600"/>
              </a:spcBef>
            </a:pPr>
            <a:endParaRPr lang="en-US" dirty="0"/>
          </a:p>
          <a:p>
            <a:pPr>
              <a:spcBef>
                <a:spcPts val="600"/>
              </a:spcBef>
            </a:pPr>
            <a:r>
              <a:rPr lang="en-US" dirty="0"/>
              <a:t>Evidence:</a:t>
            </a:r>
          </a:p>
          <a:p>
            <a:pPr lvl="1"/>
            <a:r>
              <a:rPr lang="en-US" b="1" dirty="0"/>
              <a:t>Driver et al. (2014) </a:t>
            </a:r>
            <a:r>
              <a:rPr lang="en-US" dirty="0"/>
              <a:t>– Case series (N = 6 esmolol, 19 control)</a:t>
            </a:r>
          </a:p>
          <a:p>
            <a:pPr lvl="2"/>
            <a:r>
              <a:rPr lang="en-US" dirty="0"/>
              <a:t>Demonstrated        ROSC, survival to hospital admission, and favorable neurologic outcomes in patients treated with esmolol vs. control</a:t>
            </a:r>
          </a:p>
          <a:p>
            <a:pPr lvl="1">
              <a:spcBef>
                <a:spcPts val="1200"/>
              </a:spcBef>
            </a:pPr>
            <a:r>
              <a:rPr lang="en-US" b="1" dirty="0"/>
              <a:t>Lee et al. (2016)</a:t>
            </a:r>
            <a:r>
              <a:rPr lang="en-US" dirty="0"/>
              <a:t> – Retrospective cohort (N = 16 esmolol, 25 control)</a:t>
            </a:r>
          </a:p>
          <a:p>
            <a:pPr lvl="2"/>
            <a:r>
              <a:rPr lang="en-US" dirty="0"/>
              <a:t>Esmolol        ROSC and survival to hospital admission (56% vs. 16%, p = 0.007)</a:t>
            </a:r>
          </a:p>
          <a:p>
            <a:pPr lvl="2"/>
            <a:r>
              <a:rPr lang="en-US" dirty="0"/>
              <a:t>No difference in survival to 30 days or favorable neurologic outcomes</a:t>
            </a:r>
          </a:p>
        </p:txBody>
      </p:sp>
      <p:sp>
        <p:nvSpPr>
          <p:cNvPr id="5" name="Footer Placeholder 8">
            <a:extLst>
              <a:ext uri="{FF2B5EF4-FFF2-40B4-BE49-F238E27FC236}">
                <a16:creationId xmlns:a16="http://schemas.microsoft.com/office/drawing/2014/main" id="{3BA46D3B-4577-800C-3842-BC35732CBA01}"/>
              </a:ext>
            </a:extLst>
          </p:cNvPr>
          <p:cNvSpPr txBox="1">
            <a:spLocks/>
          </p:cNvSpPr>
          <p:nvPr/>
        </p:nvSpPr>
        <p:spPr>
          <a:xfrm>
            <a:off x="9372600" y="6477000"/>
            <a:ext cx="2819400" cy="38765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Driver et al. </a:t>
            </a:r>
            <a:r>
              <a:rPr lang="en-US" i="1" dirty="0"/>
              <a:t>Resuscitation</a:t>
            </a:r>
            <a:r>
              <a:rPr lang="en-US" dirty="0"/>
              <a:t>. 2014.</a:t>
            </a:r>
          </a:p>
          <a:p>
            <a:pPr algn="r"/>
            <a:r>
              <a:rPr lang="en-US" dirty="0"/>
              <a:t>Lee et al. </a:t>
            </a:r>
            <a:r>
              <a:rPr lang="en-US" i="1" dirty="0"/>
              <a:t>Resuscitation</a:t>
            </a:r>
            <a:r>
              <a:rPr lang="en-US" dirty="0"/>
              <a:t>. 2016.</a:t>
            </a:r>
          </a:p>
        </p:txBody>
      </p:sp>
      <p:sp>
        <p:nvSpPr>
          <p:cNvPr id="6" name="Arrow: Up 5">
            <a:extLst>
              <a:ext uri="{FF2B5EF4-FFF2-40B4-BE49-F238E27FC236}">
                <a16:creationId xmlns:a16="http://schemas.microsoft.com/office/drawing/2014/main" id="{18A8B9E8-E28E-AEF2-47D6-5225B34E1976}"/>
              </a:ext>
            </a:extLst>
          </p:cNvPr>
          <p:cNvSpPr/>
          <p:nvPr/>
        </p:nvSpPr>
        <p:spPr>
          <a:xfrm>
            <a:off x="3733800" y="43434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5">
            <a:extLst>
              <a:ext uri="{FF2B5EF4-FFF2-40B4-BE49-F238E27FC236}">
                <a16:creationId xmlns:a16="http://schemas.microsoft.com/office/drawing/2014/main" id="{18A8B9E8-E28E-AEF2-47D6-5225B34E1976}"/>
              </a:ext>
            </a:extLst>
          </p:cNvPr>
          <p:cNvSpPr/>
          <p:nvPr/>
        </p:nvSpPr>
        <p:spPr>
          <a:xfrm>
            <a:off x="3048000" y="5410200"/>
            <a:ext cx="263236" cy="304800"/>
          </a:xfrm>
          <a:prstGeom prst="upArrow">
            <a:avLst>
              <a:gd name="adj1" fmla="val 32951"/>
              <a:gd name="adj2" fmla="val 50000"/>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0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D257-5ADD-EBA0-CD96-8E949F8EE175}"/>
              </a:ext>
            </a:extLst>
          </p:cNvPr>
          <p:cNvSpPr>
            <a:spLocks noGrp="1"/>
          </p:cNvSpPr>
          <p:nvPr>
            <p:ph type="title"/>
          </p:nvPr>
        </p:nvSpPr>
        <p:spPr>
          <a:xfrm>
            <a:off x="7785738" y="2419350"/>
            <a:ext cx="4019550" cy="2019300"/>
          </a:xfrm>
        </p:spPr>
        <p:txBody>
          <a:bodyPr anchor="ctr">
            <a:normAutofit fontScale="90000"/>
          </a:bodyPr>
          <a:lstStyle/>
          <a:p>
            <a:pPr algn="ctr"/>
            <a:r>
              <a:rPr lang="en-US" sz="4000" dirty="0"/>
              <a:t>Advanced Cardiac Life Support </a:t>
            </a:r>
            <a:br>
              <a:rPr lang="en-US" sz="4000" dirty="0"/>
            </a:br>
            <a:r>
              <a:rPr lang="en-US" sz="4000" dirty="0"/>
              <a:t>(ACLS)</a:t>
            </a:r>
          </a:p>
        </p:txBody>
      </p:sp>
      <p:grpSp>
        <p:nvGrpSpPr>
          <p:cNvPr id="6" name="Group 5">
            <a:extLst>
              <a:ext uri="{FF2B5EF4-FFF2-40B4-BE49-F238E27FC236}">
                <a16:creationId xmlns:a16="http://schemas.microsoft.com/office/drawing/2014/main" id="{E4A1CBBF-4A2E-8B30-DF13-178E07DA5153}"/>
              </a:ext>
            </a:extLst>
          </p:cNvPr>
          <p:cNvGrpSpPr/>
          <p:nvPr/>
        </p:nvGrpSpPr>
        <p:grpSpPr>
          <a:xfrm>
            <a:off x="381000" y="228599"/>
            <a:ext cx="6781800" cy="6407459"/>
            <a:chOff x="381000" y="0"/>
            <a:chExt cx="5867400" cy="6858001"/>
          </a:xfrm>
        </p:grpSpPr>
        <p:pic>
          <p:nvPicPr>
            <p:cNvPr id="4" name="Picture 3">
              <a:extLst>
                <a:ext uri="{FF2B5EF4-FFF2-40B4-BE49-F238E27FC236}">
                  <a16:creationId xmlns:a16="http://schemas.microsoft.com/office/drawing/2014/main" id="{448915D8-7D0B-819C-A0C9-90DFD1EA7119}"/>
                </a:ext>
              </a:extLst>
            </p:cNvPr>
            <p:cNvPicPr>
              <a:picLocks noChangeAspect="1"/>
            </p:cNvPicPr>
            <p:nvPr/>
          </p:nvPicPr>
          <p:blipFill>
            <a:blip r:embed="rId2"/>
            <a:stretch>
              <a:fillRect/>
            </a:stretch>
          </p:blipFill>
          <p:spPr>
            <a:xfrm>
              <a:off x="381000" y="0"/>
              <a:ext cx="4282438" cy="6858000"/>
            </a:xfrm>
            <a:prstGeom prst="rect">
              <a:avLst/>
            </a:prstGeom>
            <a:noFill/>
            <a:ln>
              <a:solidFill>
                <a:schemeClr val="tx1"/>
              </a:solidFill>
            </a:ln>
          </p:spPr>
        </p:pic>
        <p:pic>
          <p:nvPicPr>
            <p:cNvPr id="5" name="Picture 4">
              <a:extLst>
                <a:ext uri="{FF2B5EF4-FFF2-40B4-BE49-F238E27FC236}">
                  <a16:creationId xmlns:a16="http://schemas.microsoft.com/office/drawing/2014/main" id="{4150DB57-9306-146D-3CC4-22A1EDC4BBDE}"/>
                </a:ext>
              </a:extLst>
            </p:cNvPr>
            <p:cNvPicPr>
              <a:picLocks/>
            </p:cNvPicPr>
            <p:nvPr/>
          </p:nvPicPr>
          <p:blipFill>
            <a:blip r:embed="rId3"/>
            <a:stretch>
              <a:fillRect/>
            </a:stretch>
          </p:blipFill>
          <p:spPr>
            <a:xfrm>
              <a:off x="4663438" y="0"/>
              <a:ext cx="1584962" cy="6858001"/>
            </a:xfrm>
            <a:prstGeom prst="rect">
              <a:avLst/>
            </a:prstGeom>
            <a:ln>
              <a:solidFill>
                <a:schemeClr val="tx1"/>
              </a:solidFill>
            </a:ln>
          </p:spPr>
        </p:pic>
      </p:grpSp>
      <p:sp>
        <p:nvSpPr>
          <p:cNvPr id="7" name="Footer Placeholder 8">
            <a:extLst>
              <a:ext uri="{FF2B5EF4-FFF2-40B4-BE49-F238E27FC236}">
                <a16:creationId xmlns:a16="http://schemas.microsoft.com/office/drawing/2014/main" id="{52744DDF-98FF-D90D-307A-FFA4E53271CD}"/>
              </a:ext>
            </a:extLst>
          </p:cNvPr>
          <p:cNvSpPr txBox="1">
            <a:spLocks/>
          </p:cNvSpPr>
          <p:nvPr/>
        </p:nvSpPr>
        <p:spPr>
          <a:xfrm>
            <a:off x="9372600" y="6636058"/>
            <a:ext cx="2819400"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Panchal et al. </a:t>
            </a:r>
            <a:r>
              <a:rPr lang="en-US" i="1" dirty="0">
                <a:solidFill>
                  <a:schemeClr val="bg1"/>
                </a:solidFill>
              </a:rPr>
              <a:t>Circulation</a:t>
            </a:r>
            <a:r>
              <a:rPr lang="en-US" dirty="0">
                <a:solidFill>
                  <a:schemeClr val="bg1"/>
                </a:solidFill>
              </a:rPr>
              <a:t>. 2020.</a:t>
            </a:r>
          </a:p>
        </p:txBody>
      </p:sp>
    </p:spTree>
    <p:extLst>
      <p:ext uri="{BB962C8B-B14F-4D97-AF65-F5344CB8AC3E}">
        <p14:creationId xmlns:p14="http://schemas.microsoft.com/office/powerpoint/2010/main" val="118895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CE92-B5EA-0F93-F295-5655E520BD37}"/>
              </a:ext>
            </a:extLst>
          </p:cNvPr>
          <p:cNvSpPr>
            <a:spLocks noGrp="1"/>
          </p:cNvSpPr>
          <p:nvPr>
            <p:ph type="title"/>
          </p:nvPr>
        </p:nvSpPr>
        <p:spPr/>
        <p:txBody>
          <a:bodyPr/>
          <a:lstStyle/>
          <a:p>
            <a:r>
              <a:rPr lang="en-US" dirty="0"/>
              <a:t>Pharmacotherapy in ACLS</a:t>
            </a:r>
          </a:p>
        </p:txBody>
      </p:sp>
      <p:grpSp>
        <p:nvGrpSpPr>
          <p:cNvPr id="7" name="Group 6">
            <a:extLst>
              <a:ext uri="{FF2B5EF4-FFF2-40B4-BE49-F238E27FC236}">
                <a16:creationId xmlns:a16="http://schemas.microsoft.com/office/drawing/2014/main" id="{19F0DBFF-1D54-A7B3-C2F1-7207F348E94F}"/>
              </a:ext>
            </a:extLst>
          </p:cNvPr>
          <p:cNvGrpSpPr/>
          <p:nvPr/>
        </p:nvGrpSpPr>
        <p:grpSpPr>
          <a:xfrm>
            <a:off x="1676423" y="3164383"/>
            <a:ext cx="8839154" cy="3293961"/>
            <a:chOff x="1676401" y="1963839"/>
            <a:chExt cx="8839154" cy="3692320"/>
          </a:xfrm>
        </p:grpSpPr>
        <p:sp>
          <p:nvSpPr>
            <p:cNvPr id="8" name="Freeform: Shape 7">
              <a:extLst>
                <a:ext uri="{FF2B5EF4-FFF2-40B4-BE49-F238E27FC236}">
                  <a16:creationId xmlns:a16="http://schemas.microsoft.com/office/drawing/2014/main" id="{6FE72F9F-F97A-2E5F-5C9C-27F54FBD3E69}"/>
                </a:ext>
              </a:extLst>
            </p:cNvPr>
            <p:cNvSpPr/>
            <p:nvPr/>
          </p:nvSpPr>
          <p:spPr>
            <a:xfrm>
              <a:off x="1676443" y="1963839"/>
              <a:ext cx="4130426" cy="720000"/>
            </a:xfrm>
            <a:custGeom>
              <a:avLst/>
              <a:gdLst>
                <a:gd name="connsiteX0" fmla="*/ 0 w 4130426"/>
                <a:gd name="connsiteY0" fmla="*/ 0 h 720000"/>
                <a:gd name="connsiteX1" fmla="*/ 4130426 w 4130426"/>
                <a:gd name="connsiteY1" fmla="*/ 0 h 720000"/>
                <a:gd name="connsiteX2" fmla="*/ 4130426 w 4130426"/>
                <a:gd name="connsiteY2" fmla="*/ 720000 h 720000"/>
                <a:gd name="connsiteX3" fmla="*/ 0 w 4130426"/>
                <a:gd name="connsiteY3" fmla="*/ 720000 h 720000"/>
                <a:gd name="connsiteX4" fmla="*/ 0 w 41304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720000">
                  <a:moveTo>
                    <a:pt x="0" y="0"/>
                  </a:moveTo>
                  <a:lnTo>
                    <a:pt x="4130426" y="0"/>
                  </a:lnTo>
                  <a:lnTo>
                    <a:pt x="4130426" y="720000"/>
                  </a:lnTo>
                  <a:lnTo>
                    <a:pt x="0" y="720000"/>
                  </a:lnTo>
                  <a:lnTo>
                    <a:pt x="0" y="0"/>
                  </a:lnTo>
                  <a:close/>
                </a:path>
              </a:pathLst>
            </a:custGeom>
            <a:solidFill>
              <a:schemeClr val="accent3"/>
            </a:solid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Standard Medications</a:t>
              </a:r>
            </a:p>
          </p:txBody>
        </p:sp>
        <p:sp>
          <p:nvSpPr>
            <p:cNvPr id="9" name="Freeform: Shape 8">
              <a:extLst>
                <a:ext uri="{FF2B5EF4-FFF2-40B4-BE49-F238E27FC236}">
                  <a16:creationId xmlns:a16="http://schemas.microsoft.com/office/drawing/2014/main" id="{A6F4A8DF-304D-36E7-25CA-026B20F19E4D}"/>
                </a:ext>
              </a:extLst>
            </p:cNvPr>
            <p:cNvSpPr/>
            <p:nvPr/>
          </p:nvSpPr>
          <p:spPr>
            <a:xfrm>
              <a:off x="1676401" y="2666986"/>
              <a:ext cx="4130426" cy="2972320"/>
            </a:xfrm>
            <a:custGeom>
              <a:avLst/>
              <a:gdLst>
                <a:gd name="connsiteX0" fmla="*/ 0 w 4130426"/>
                <a:gd name="connsiteY0" fmla="*/ 0 h 2972320"/>
                <a:gd name="connsiteX1" fmla="*/ 4130426 w 4130426"/>
                <a:gd name="connsiteY1" fmla="*/ 0 h 2972320"/>
                <a:gd name="connsiteX2" fmla="*/ 4130426 w 4130426"/>
                <a:gd name="connsiteY2" fmla="*/ 2972320 h 2972320"/>
                <a:gd name="connsiteX3" fmla="*/ 0 w 4130426"/>
                <a:gd name="connsiteY3" fmla="*/ 2972320 h 2972320"/>
                <a:gd name="connsiteX4" fmla="*/ 0 w 4130426"/>
                <a:gd name="connsiteY4" fmla="*/ 0 h 297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2972320">
                  <a:moveTo>
                    <a:pt x="0" y="0"/>
                  </a:moveTo>
                  <a:lnTo>
                    <a:pt x="4130426" y="0"/>
                  </a:lnTo>
                  <a:lnTo>
                    <a:pt x="4130426" y="2972320"/>
                  </a:lnTo>
                  <a:lnTo>
                    <a:pt x="0" y="2972320"/>
                  </a:lnTo>
                  <a:lnTo>
                    <a:pt x="0" y="0"/>
                  </a:lnTo>
                  <a:close/>
                </a:path>
              </a:pathLst>
            </a:custGeom>
            <a:solidFill>
              <a:srgbClr val="CBDAE7">
                <a:alpha val="89804"/>
              </a:srgbClr>
            </a:solidFill>
            <a:ln>
              <a:solidFill>
                <a:schemeClr val="accent3">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200" kern="1200" dirty="0"/>
                <a:t>Epinephrine</a:t>
              </a:r>
            </a:p>
            <a:p>
              <a:pPr marL="228600" lvl="1" indent="-228600" algn="l" defTabSz="1111250">
                <a:lnSpc>
                  <a:spcPct val="90000"/>
                </a:lnSpc>
                <a:spcBef>
                  <a:spcPct val="0"/>
                </a:spcBef>
                <a:spcAft>
                  <a:spcPct val="15000"/>
                </a:spcAft>
                <a:buChar char="•"/>
              </a:pPr>
              <a:r>
                <a:rPr lang="en-US" sz="2200" kern="1200" dirty="0"/>
                <a:t>Amiodarone</a:t>
              </a:r>
            </a:p>
            <a:p>
              <a:pPr marL="228600" lvl="1" indent="-228600" algn="l" defTabSz="1111250">
                <a:lnSpc>
                  <a:spcPct val="90000"/>
                </a:lnSpc>
                <a:spcBef>
                  <a:spcPct val="0"/>
                </a:spcBef>
                <a:spcAft>
                  <a:spcPct val="15000"/>
                </a:spcAft>
                <a:buChar char="•"/>
              </a:pPr>
              <a:r>
                <a:rPr lang="en-US" sz="2200" kern="1200"/>
                <a:t>Lidocaine</a:t>
              </a:r>
              <a:endParaRPr lang="en-US" sz="2200" kern="1200" dirty="0"/>
            </a:p>
          </p:txBody>
        </p:sp>
        <p:sp>
          <p:nvSpPr>
            <p:cNvPr id="10" name="Freeform: Shape 9">
              <a:extLst>
                <a:ext uri="{FF2B5EF4-FFF2-40B4-BE49-F238E27FC236}">
                  <a16:creationId xmlns:a16="http://schemas.microsoft.com/office/drawing/2014/main" id="{1D9C090E-E091-0CEB-058F-D3BC4FC0FACD}"/>
                </a:ext>
              </a:extLst>
            </p:cNvPr>
            <p:cNvSpPr/>
            <p:nvPr/>
          </p:nvSpPr>
          <p:spPr>
            <a:xfrm>
              <a:off x="6385129" y="1963839"/>
              <a:ext cx="4130426" cy="720000"/>
            </a:xfrm>
            <a:custGeom>
              <a:avLst/>
              <a:gdLst>
                <a:gd name="connsiteX0" fmla="*/ 0 w 4130426"/>
                <a:gd name="connsiteY0" fmla="*/ 0 h 720000"/>
                <a:gd name="connsiteX1" fmla="*/ 4130426 w 4130426"/>
                <a:gd name="connsiteY1" fmla="*/ 0 h 720000"/>
                <a:gd name="connsiteX2" fmla="*/ 4130426 w 4130426"/>
                <a:gd name="connsiteY2" fmla="*/ 720000 h 720000"/>
                <a:gd name="connsiteX3" fmla="*/ 0 w 4130426"/>
                <a:gd name="connsiteY3" fmla="*/ 720000 h 720000"/>
                <a:gd name="connsiteX4" fmla="*/ 0 w 41304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720000">
                  <a:moveTo>
                    <a:pt x="0" y="0"/>
                  </a:moveTo>
                  <a:lnTo>
                    <a:pt x="4130426" y="0"/>
                  </a:lnTo>
                  <a:lnTo>
                    <a:pt x="4130426" y="720000"/>
                  </a:lnTo>
                  <a:lnTo>
                    <a:pt x="0" y="720000"/>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Optional Medications</a:t>
              </a:r>
            </a:p>
          </p:txBody>
        </p:sp>
        <p:sp>
          <p:nvSpPr>
            <p:cNvPr id="11" name="Freeform: Shape 10">
              <a:extLst>
                <a:ext uri="{FF2B5EF4-FFF2-40B4-BE49-F238E27FC236}">
                  <a16:creationId xmlns:a16="http://schemas.microsoft.com/office/drawing/2014/main" id="{AC61E1AC-BA35-C662-03C2-3E3D95B9A7BC}"/>
                </a:ext>
              </a:extLst>
            </p:cNvPr>
            <p:cNvSpPr/>
            <p:nvPr/>
          </p:nvSpPr>
          <p:spPr>
            <a:xfrm>
              <a:off x="6385129" y="2683839"/>
              <a:ext cx="4130426" cy="2972320"/>
            </a:xfrm>
            <a:custGeom>
              <a:avLst/>
              <a:gdLst>
                <a:gd name="connsiteX0" fmla="*/ 0 w 4130426"/>
                <a:gd name="connsiteY0" fmla="*/ 0 h 2972320"/>
                <a:gd name="connsiteX1" fmla="*/ 4130426 w 4130426"/>
                <a:gd name="connsiteY1" fmla="*/ 0 h 2972320"/>
                <a:gd name="connsiteX2" fmla="*/ 4130426 w 4130426"/>
                <a:gd name="connsiteY2" fmla="*/ 2972320 h 2972320"/>
                <a:gd name="connsiteX3" fmla="*/ 0 w 4130426"/>
                <a:gd name="connsiteY3" fmla="*/ 2972320 h 2972320"/>
                <a:gd name="connsiteX4" fmla="*/ 0 w 4130426"/>
                <a:gd name="connsiteY4" fmla="*/ 0 h 297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0426" h="2972320">
                  <a:moveTo>
                    <a:pt x="0" y="0"/>
                  </a:moveTo>
                  <a:lnTo>
                    <a:pt x="4130426" y="0"/>
                  </a:lnTo>
                  <a:lnTo>
                    <a:pt x="4130426" y="2972320"/>
                  </a:lnTo>
                  <a:lnTo>
                    <a:pt x="0" y="2972320"/>
                  </a:lnTo>
                  <a:lnTo>
                    <a:pt x="0" y="0"/>
                  </a:lnTo>
                  <a:close/>
                </a:path>
              </a:pathLst>
            </a:custGeom>
            <a:solidFill>
              <a:srgbClr val="E2D5E7">
                <a:alpha val="89804"/>
              </a:srgbClr>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200" kern="1200" dirty="0"/>
                <a:t>Alteplase</a:t>
              </a:r>
            </a:p>
            <a:p>
              <a:pPr marL="228600" lvl="1" indent="-228600" algn="l" defTabSz="1111250">
                <a:lnSpc>
                  <a:spcPct val="90000"/>
                </a:lnSpc>
                <a:spcBef>
                  <a:spcPct val="0"/>
                </a:spcBef>
                <a:spcAft>
                  <a:spcPct val="15000"/>
                </a:spcAft>
                <a:buChar char="•"/>
              </a:pPr>
              <a:r>
                <a:rPr lang="en-US" sz="2200" kern="1200" dirty="0"/>
                <a:t>Calcium chloride</a:t>
              </a:r>
            </a:p>
            <a:p>
              <a:pPr marL="228600" lvl="1" indent="-228600" algn="l" defTabSz="1111250">
                <a:lnSpc>
                  <a:spcPct val="90000"/>
                </a:lnSpc>
                <a:spcBef>
                  <a:spcPct val="0"/>
                </a:spcBef>
                <a:spcAft>
                  <a:spcPct val="15000"/>
                </a:spcAft>
                <a:buChar char="•"/>
              </a:pPr>
              <a:r>
                <a:rPr lang="en-US" sz="2200" kern="1200" dirty="0"/>
                <a:t>Dextrose</a:t>
              </a:r>
            </a:p>
            <a:p>
              <a:pPr marL="228600" lvl="1" indent="-228600" algn="l" defTabSz="1111250">
                <a:lnSpc>
                  <a:spcPct val="90000"/>
                </a:lnSpc>
                <a:spcBef>
                  <a:spcPct val="0"/>
                </a:spcBef>
                <a:spcAft>
                  <a:spcPct val="15000"/>
                </a:spcAft>
                <a:buChar char="•"/>
              </a:pPr>
              <a:r>
                <a:rPr lang="en-US" sz="2200" kern="1200" dirty="0"/>
                <a:t>Insulin</a:t>
              </a:r>
            </a:p>
            <a:p>
              <a:pPr marL="228600" lvl="1" indent="-228600" algn="l" defTabSz="1111250">
                <a:lnSpc>
                  <a:spcPct val="90000"/>
                </a:lnSpc>
                <a:spcBef>
                  <a:spcPct val="0"/>
                </a:spcBef>
                <a:spcAft>
                  <a:spcPct val="15000"/>
                </a:spcAft>
                <a:buChar char="•"/>
              </a:pPr>
              <a:r>
                <a:rPr lang="en-US" sz="2200" kern="1200" dirty="0"/>
                <a:t>Sodium bicarbonate</a:t>
              </a:r>
            </a:p>
            <a:p>
              <a:pPr marL="228600" lvl="1" indent="-228600" algn="l" defTabSz="1111250">
                <a:lnSpc>
                  <a:spcPct val="90000"/>
                </a:lnSpc>
                <a:spcBef>
                  <a:spcPct val="0"/>
                </a:spcBef>
                <a:spcAft>
                  <a:spcPct val="15000"/>
                </a:spcAft>
                <a:buChar char="•"/>
              </a:pPr>
              <a:r>
                <a:rPr lang="en-US" sz="2200" kern="1200" dirty="0"/>
                <a:t>Steroids</a:t>
              </a:r>
            </a:p>
            <a:p>
              <a:pPr marL="228600" lvl="1" indent="-228600" algn="l" defTabSz="1111250">
                <a:lnSpc>
                  <a:spcPct val="90000"/>
                </a:lnSpc>
                <a:spcBef>
                  <a:spcPct val="0"/>
                </a:spcBef>
                <a:spcAft>
                  <a:spcPct val="15000"/>
                </a:spcAft>
                <a:buChar char="•"/>
              </a:pPr>
              <a:r>
                <a:rPr lang="en-US" sz="2200" kern="1200" dirty="0"/>
                <a:t>Vasopressin</a:t>
              </a:r>
            </a:p>
          </p:txBody>
        </p:sp>
      </p:grpSp>
      <p:sp>
        <p:nvSpPr>
          <p:cNvPr id="5" name="Footer Placeholder 8">
            <a:extLst>
              <a:ext uri="{FF2B5EF4-FFF2-40B4-BE49-F238E27FC236}">
                <a16:creationId xmlns:a16="http://schemas.microsoft.com/office/drawing/2014/main" id="{B11037FC-9959-D0C4-463F-14BDB1972215}"/>
              </a:ext>
            </a:extLst>
          </p:cNvPr>
          <p:cNvSpPr txBox="1">
            <a:spLocks/>
          </p:cNvSpPr>
          <p:nvPr/>
        </p:nvSpPr>
        <p:spPr>
          <a:xfrm>
            <a:off x="9372600" y="6636058"/>
            <a:ext cx="2819400"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Panchal et al. </a:t>
            </a:r>
            <a:r>
              <a:rPr lang="en-US" i="1" dirty="0"/>
              <a:t>Circulation</a:t>
            </a:r>
            <a:r>
              <a:rPr lang="en-US" dirty="0"/>
              <a:t>. 2020.</a:t>
            </a:r>
          </a:p>
        </p:txBody>
      </p:sp>
      <p:sp>
        <p:nvSpPr>
          <p:cNvPr id="15" name="Content Placeholder 6">
            <a:extLst>
              <a:ext uri="{FF2B5EF4-FFF2-40B4-BE49-F238E27FC236}">
                <a16:creationId xmlns:a16="http://schemas.microsoft.com/office/drawing/2014/main" id="{3E5531F9-C7E3-43CE-E166-CF4ADB4693D6}"/>
              </a:ext>
            </a:extLst>
          </p:cNvPr>
          <p:cNvSpPr>
            <a:spLocks noGrp="1"/>
          </p:cNvSpPr>
          <p:nvPr>
            <p:ph sz="half" idx="1"/>
          </p:nvPr>
        </p:nvSpPr>
        <p:spPr>
          <a:xfrm>
            <a:off x="990600" y="1825167"/>
            <a:ext cx="10210800" cy="1018056"/>
          </a:xfrm>
          <a:solidFill>
            <a:schemeClr val="bg1"/>
          </a:solidFill>
          <a:ln w="38100">
            <a:solidFill>
              <a:schemeClr val="accent2"/>
            </a:solidFill>
          </a:ln>
        </p:spPr>
        <p:txBody>
          <a:bodyPr anchor="ctr">
            <a:normAutofit/>
          </a:bodyPr>
          <a:lstStyle/>
          <a:p>
            <a:pPr marL="0" indent="0" algn="ctr">
              <a:buNone/>
            </a:pPr>
            <a:r>
              <a:rPr lang="en-US" b="1" dirty="0">
                <a:solidFill>
                  <a:schemeClr val="accent1"/>
                </a:solidFill>
              </a:rPr>
              <a:t>Rationale</a:t>
            </a:r>
            <a:r>
              <a:rPr lang="en-US" dirty="0">
                <a:solidFill>
                  <a:schemeClr val="accent1"/>
                </a:solidFill>
              </a:rPr>
              <a:t>: </a:t>
            </a:r>
          </a:p>
          <a:p>
            <a:pPr marL="0" indent="0" algn="ctr">
              <a:spcBef>
                <a:spcPts val="600"/>
              </a:spcBef>
              <a:buNone/>
            </a:pPr>
            <a:r>
              <a:rPr lang="en-US" dirty="0">
                <a:solidFill>
                  <a:schemeClr val="accent1"/>
                </a:solidFill>
              </a:rPr>
              <a:t>Assist in the restoration of cardiac activity and improve favorable outcomes</a:t>
            </a:r>
          </a:p>
        </p:txBody>
      </p:sp>
    </p:spTree>
    <p:extLst>
      <p:ext uri="{BB962C8B-B14F-4D97-AF65-F5344CB8AC3E}">
        <p14:creationId xmlns:p14="http://schemas.microsoft.com/office/powerpoint/2010/main" val="40599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 Design 16x9">
  <a:themeElements>
    <a:clrScheme name="Custom 3">
      <a:dk1>
        <a:sysClr val="windowText" lastClr="000000"/>
      </a:dk1>
      <a:lt1>
        <a:sysClr val="window" lastClr="FFFFFF"/>
      </a:lt1>
      <a:dk2>
        <a:srgbClr val="656367"/>
      </a:dk2>
      <a:lt2>
        <a:srgbClr val="F2F2F2"/>
      </a:lt2>
      <a:accent1>
        <a:srgbClr val="B82D2F"/>
      </a:accent1>
      <a:accent2>
        <a:srgbClr val="333333"/>
      </a:accent2>
      <a:accent3>
        <a:srgbClr val="406D92"/>
      </a:accent3>
      <a:accent4>
        <a:srgbClr val="3E793B"/>
      </a:accent4>
      <a:accent5>
        <a:srgbClr val="835492"/>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1963</TotalTime>
  <Words>7153</Words>
  <Application>Microsoft Office PowerPoint</Application>
  <PresentationFormat>Widescreen</PresentationFormat>
  <Paragraphs>1013</Paragraphs>
  <Slides>78</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Wingdings</vt:lpstr>
      <vt:lpstr>Wingdings 2</vt:lpstr>
      <vt:lpstr>Franklin Gothic Medium</vt:lpstr>
      <vt:lpstr>Times New Roman</vt:lpstr>
      <vt:lpstr>Courier New</vt:lpstr>
      <vt:lpstr>Segoe UI</vt:lpstr>
      <vt:lpstr>Symbol</vt:lpstr>
      <vt:lpstr>Arial</vt:lpstr>
      <vt:lpstr>Calibri</vt:lpstr>
      <vt:lpstr>Medical Design 16x9</vt:lpstr>
      <vt:lpstr>Cracking the Code: Controversies in ACLS Pharmacotherapy</vt:lpstr>
      <vt:lpstr>Disclosures</vt:lpstr>
      <vt:lpstr>Objectives</vt:lpstr>
      <vt:lpstr>Abbreviations</vt:lpstr>
      <vt:lpstr>Cardiac Arrest Background</vt:lpstr>
      <vt:lpstr>Cardiac Arrest Epidemiology</vt:lpstr>
      <vt:lpstr>Cardiac Arrest Management</vt:lpstr>
      <vt:lpstr>Advanced Cardiac Life Support  (ACLS)</vt:lpstr>
      <vt:lpstr>Pharmacotherapy in ACLS</vt:lpstr>
      <vt:lpstr>Question I</vt:lpstr>
      <vt:lpstr>Outcomes in Cardiac Arrest Literature</vt:lpstr>
      <vt:lpstr>Pharmacotherapy Overview</vt:lpstr>
      <vt:lpstr>Epinephrine</vt:lpstr>
      <vt:lpstr>Epinephrine Pharmacotherapy</vt:lpstr>
      <vt:lpstr>Role in Therapy</vt:lpstr>
      <vt:lpstr>Adverse Effects of Epinephrine</vt:lpstr>
      <vt:lpstr>Controversies</vt:lpstr>
      <vt:lpstr>PACA (2011)</vt:lpstr>
      <vt:lpstr>PACA (2011) - Results</vt:lpstr>
      <vt:lpstr>PARAMEDIC2 (2018)</vt:lpstr>
      <vt:lpstr>PARAMEDIC2 (2018) - Results</vt:lpstr>
      <vt:lpstr>PARAMEDIC2 (2018) – Results II</vt:lpstr>
      <vt:lpstr>Holmberg et al. (2019)</vt:lpstr>
      <vt:lpstr>Holmberg et al. (2019) - Epinephrine</vt:lpstr>
      <vt:lpstr>Timing of Epinephrine - OHCA</vt:lpstr>
      <vt:lpstr>Timing of Epinephrine - IHCA</vt:lpstr>
      <vt:lpstr>Epinephrine Dose</vt:lpstr>
      <vt:lpstr>Epinephrine Summary</vt:lpstr>
      <vt:lpstr>Question II</vt:lpstr>
      <vt:lpstr>Vasopressin</vt:lpstr>
      <vt:lpstr>Vasopressin Pharmacotherapy</vt:lpstr>
      <vt:lpstr>Role in Practice</vt:lpstr>
      <vt:lpstr>Wenzel et al. (2004)</vt:lpstr>
      <vt:lpstr>Wenzel et al. (2004) - Results</vt:lpstr>
      <vt:lpstr>Gueugniaud et al. (2008)</vt:lpstr>
      <vt:lpstr>Gueugniaud et al. (2008) - Results</vt:lpstr>
      <vt:lpstr>Holmberg et al. (2019) - Vasopressin</vt:lpstr>
      <vt:lpstr>Vasopressin Summary</vt:lpstr>
      <vt:lpstr>Question III</vt:lpstr>
      <vt:lpstr>Vasopressin, Steroids and Epinephrine (VSE)</vt:lpstr>
      <vt:lpstr>VSE Pharmacotherapy</vt:lpstr>
      <vt:lpstr>Mentzelopoulos et al. (2009)</vt:lpstr>
      <vt:lpstr>Mentzelopoulos et al. (2009) - Results</vt:lpstr>
      <vt:lpstr>Mentzelopoulos et al. (2013)</vt:lpstr>
      <vt:lpstr>Mentzelopoulos et al. (2013) - Results</vt:lpstr>
      <vt:lpstr>VAM-IHCA (2021)</vt:lpstr>
      <vt:lpstr>VAM-IHCA (2021) - Results</vt:lpstr>
      <vt:lpstr>VSE Limitations</vt:lpstr>
      <vt:lpstr>VSE Summary</vt:lpstr>
      <vt:lpstr>Question IV</vt:lpstr>
      <vt:lpstr>Antiarrhythmic Drugs: Amiodarone vs. Lidocaine</vt:lpstr>
      <vt:lpstr>Antiarrhythmic Drugs in ACLS</vt:lpstr>
      <vt:lpstr>Amiodarone vs. Lidocaine</vt:lpstr>
      <vt:lpstr>Guideline Recommendation History</vt:lpstr>
      <vt:lpstr>ARREST (1999)</vt:lpstr>
      <vt:lpstr>ALIVE (2002)</vt:lpstr>
      <vt:lpstr>ALIVE (2002) - Results</vt:lpstr>
      <vt:lpstr>ROC-ALPS (2016)</vt:lpstr>
      <vt:lpstr>ROC-ALPS (2016) - Results</vt:lpstr>
      <vt:lpstr>Rahimi et al. (2022)</vt:lpstr>
      <vt:lpstr>Rahimi et al. (2022) - Results</vt:lpstr>
      <vt:lpstr>Antiarrhythmic Drugs Summary</vt:lpstr>
      <vt:lpstr>Question V</vt:lpstr>
      <vt:lpstr>Conclusion</vt:lpstr>
      <vt:lpstr>Areas of Uncertainty</vt:lpstr>
      <vt:lpstr>Optimal Outcomes in Cardiac Arrest</vt:lpstr>
      <vt:lpstr>Summary of Evidence</vt:lpstr>
      <vt:lpstr>Questions?</vt:lpstr>
      <vt:lpstr>References</vt:lpstr>
      <vt:lpstr>References</vt:lpstr>
      <vt:lpstr>References</vt:lpstr>
      <vt:lpstr>References</vt:lpstr>
      <vt:lpstr>H’s + T’s</vt:lpstr>
      <vt:lpstr>Limitations of Cardiac Arrest Research</vt:lpstr>
      <vt:lpstr>Refractory VF</vt:lpstr>
      <vt:lpstr>Double Sequential Defibrillation</vt:lpstr>
      <vt:lpstr>DOSE-VF (2022)</vt:lpstr>
      <vt:lpstr>Esmolol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Controversies in ACLS Pharmacotherapy</dc:title>
  <dc:creator>Markle, Sam</dc:creator>
  <cp:lastModifiedBy>Markle,Sam</cp:lastModifiedBy>
  <cp:revision>25</cp:revision>
  <dcterms:created xsi:type="dcterms:W3CDTF">2022-12-10T21:16:06Z</dcterms:created>
  <dcterms:modified xsi:type="dcterms:W3CDTF">2023-01-03T21:11:57Z</dcterms:modified>
</cp:coreProperties>
</file>